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</p:sldIdLst>
  <p:sldSz cx="21386800" cy="30279975"/>
  <p:notesSz cx="29513213" cy="42041763"/>
  <p:defaultTextStyle>
    <a:defPPr>
      <a:defRPr lang="ko-KR"/>
    </a:defPPr>
    <a:lvl1pPr marL="0" algn="l" defTabSz="3278118" rtl="0" eaLnBrk="1" latinLnBrk="1" hangingPunct="1">
      <a:defRPr sz="6500" kern="1200">
        <a:solidFill>
          <a:schemeClr val="tx1"/>
        </a:solidFill>
        <a:latin typeface="+mn-lt"/>
        <a:ea typeface="+mn-ea"/>
        <a:cs typeface="+mn-cs"/>
      </a:defRPr>
    </a:lvl1pPr>
    <a:lvl2pPr marL="1639061" algn="l" defTabSz="3278118" rtl="0" eaLnBrk="1" latinLnBrk="1" hangingPunct="1">
      <a:defRPr sz="6500" kern="1200">
        <a:solidFill>
          <a:schemeClr val="tx1"/>
        </a:solidFill>
        <a:latin typeface="+mn-lt"/>
        <a:ea typeface="+mn-ea"/>
        <a:cs typeface="+mn-cs"/>
      </a:defRPr>
    </a:lvl2pPr>
    <a:lvl3pPr marL="3278118" algn="l" defTabSz="3278118" rtl="0" eaLnBrk="1" latinLnBrk="1" hangingPunct="1">
      <a:defRPr sz="6500" kern="1200">
        <a:solidFill>
          <a:schemeClr val="tx1"/>
        </a:solidFill>
        <a:latin typeface="+mn-lt"/>
        <a:ea typeface="+mn-ea"/>
        <a:cs typeface="+mn-cs"/>
      </a:defRPr>
    </a:lvl3pPr>
    <a:lvl4pPr marL="4917174" algn="l" defTabSz="3278118" rtl="0" eaLnBrk="1" latinLnBrk="1" hangingPunct="1">
      <a:defRPr sz="6500" kern="1200">
        <a:solidFill>
          <a:schemeClr val="tx1"/>
        </a:solidFill>
        <a:latin typeface="+mn-lt"/>
        <a:ea typeface="+mn-ea"/>
        <a:cs typeface="+mn-cs"/>
      </a:defRPr>
    </a:lvl4pPr>
    <a:lvl5pPr marL="6556234" algn="l" defTabSz="3278118" rtl="0" eaLnBrk="1" latinLnBrk="1" hangingPunct="1">
      <a:defRPr sz="6500" kern="1200">
        <a:solidFill>
          <a:schemeClr val="tx1"/>
        </a:solidFill>
        <a:latin typeface="+mn-lt"/>
        <a:ea typeface="+mn-ea"/>
        <a:cs typeface="+mn-cs"/>
      </a:defRPr>
    </a:lvl5pPr>
    <a:lvl6pPr marL="8195291" algn="l" defTabSz="3278118" rtl="0" eaLnBrk="1" latinLnBrk="1" hangingPunct="1">
      <a:defRPr sz="6500" kern="1200">
        <a:solidFill>
          <a:schemeClr val="tx1"/>
        </a:solidFill>
        <a:latin typeface="+mn-lt"/>
        <a:ea typeface="+mn-ea"/>
        <a:cs typeface="+mn-cs"/>
      </a:defRPr>
    </a:lvl6pPr>
    <a:lvl7pPr marL="9834348" algn="l" defTabSz="3278118" rtl="0" eaLnBrk="1" latinLnBrk="1" hangingPunct="1">
      <a:defRPr sz="6500" kern="1200">
        <a:solidFill>
          <a:schemeClr val="tx1"/>
        </a:solidFill>
        <a:latin typeface="+mn-lt"/>
        <a:ea typeface="+mn-ea"/>
        <a:cs typeface="+mn-cs"/>
      </a:defRPr>
    </a:lvl7pPr>
    <a:lvl8pPr marL="11473408" algn="l" defTabSz="3278118" rtl="0" eaLnBrk="1" latinLnBrk="1" hangingPunct="1">
      <a:defRPr sz="6500" kern="1200">
        <a:solidFill>
          <a:schemeClr val="tx1"/>
        </a:solidFill>
        <a:latin typeface="+mn-lt"/>
        <a:ea typeface="+mn-ea"/>
        <a:cs typeface="+mn-cs"/>
      </a:defRPr>
    </a:lvl8pPr>
    <a:lvl9pPr marL="13112469" algn="l" defTabSz="3278118" rtl="0" eaLnBrk="1" latinLnBrk="1" hangingPunct="1">
      <a:defRPr sz="6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36">
          <p15:clr>
            <a:srgbClr val="A4A3A4"/>
          </p15:clr>
        </p15:guide>
        <p15:guide id="2" orient="horz" pos="9129">
          <p15:clr>
            <a:srgbClr val="A4A3A4"/>
          </p15:clr>
        </p15:guide>
        <p15:guide id="3" pos="67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973" autoAdjust="0"/>
    <p:restoredTop sz="94684" autoAdjust="0"/>
  </p:normalViewPr>
  <p:slideViewPr>
    <p:cSldViewPr>
      <p:cViewPr>
        <p:scale>
          <a:sx n="84" d="100"/>
          <a:sy n="84" d="100"/>
        </p:scale>
        <p:origin x="-474" y="60"/>
      </p:cViewPr>
      <p:guideLst>
        <p:guide orient="horz" pos="9536"/>
        <p:guide orient="horz" pos="9129"/>
        <p:guide pos="67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604011" y="9406433"/>
            <a:ext cx="18178780" cy="649056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08020" y="17158653"/>
            <a:ext cx="14970761" cy="77382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39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278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917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556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195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834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473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112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42783-394D-411D-B8C1-9689513608FE}" type="datetimeFigureOut">
              <a:rPr lang="ko-KR" altLang="en-US" smtClean="0"/>
              <a:pPr/>
              <a:t>2024-07-12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F402-03FB-4495-AB6B-3FBDB62047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42783-394D-411D-B8C1-9689513608FE}" type="datetimeFigureOut">
              <a:rPr lang="ko-KR" altLang="en-US" smtClean="0"/>
              <a:pPr/>
              <a:t>2024-07-12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F402-03FB-4495-AB6B-3FBDB62047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5505431" y="1212614"/>
            <a:ext cx="4812030" cy="2583610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069340" y="1212614"/>
            <a:ext cx="14079644" cy="2583610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42783-394D-411D-B8C1-9689513608FE}" type="datetimeFigureOut">
              <a:rPr lang="ko-KR" altLang="en-US" smtClean="0"/>
              <a:pPr/>
              <a:t>2024-07-12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F402-03FB-4495-AB6B-3FBDB62047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42783-394D-411D-B8C1-9689513608FE}" type="datetimeFigureOut">
              <a:rPr lang="ko-KR" altLang="en-US" smtClean="0"/>
              <a:pPr/>
              <a:t>2024-07-12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F402-03FB-4495-AB6B-3FBDB62047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89411" y="19457689"/>
            <a:ext cx="18178780" cy="6013939"/>
          </a:xfrm>
        </p:spPr>
        <p:txBody>
          <a:bodyPr anchor="t"/>
          <a:lstStyle>
            <a:lvl1pPr algn="l">
              <a:defRPr sz="143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689411" y="12833959"/>
            <a:ext cx="18178780" cy="6623741"/>
          </a:xfrm>
        </p:spPr>
        <p:txBody>
          <a:bodyPr anchor="b"/>
          <a:lstStyle>
            <a:lvl1pPr marL="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1pPr>
            <a:lvl2pPr marL="1639061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2pPr>
            <a:lvl3pPr marL="3278118" indent="0">
              <a:buNone/>
              <a:defRPr sz="5700">
                <a:solidFill>
                  <a:schemeClr val="tx1">
                    <a:tint val="75000"/>
                  </a:schemeClr>
                </a:solidFill>
              </a:defRPr>
            </a:lvl3pPr>
            <a:lvl4pPr marL="4917174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4pPr>
            <a:lvl5pPr marL="6556234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5pPr>
            <a:lvl6pPr marL="8195291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6pPr>
            <a:lvl7pPr marL="9834348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7pPr>
            <a:lvl8pPr marL="11473408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8pPr>
            <a:lvl9pPr marL="13112469" indent="0">
              <a:buNone/>
              <a:defRPr sz="5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42783-394D-411D-B8C1-9689513608FE}" type="datetimeFigureOut">
              <a:rPr lang="ko-KR" altLang="en-US" smtClean="0"/>
              <a:pPr/>
              <a:t>2024-07-12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F402-03FB-4495-AB6B-3FBDB62047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069340" y="7065338"/>
            <a:ext cx="9445838" cy="19983383"/>
          </a:xfrm>
        </p:spPr>
        <p:txBody>
          <a:bodyPr/>
          <a:lstStyle>
            <a:lvl1pPr>
              <a:defRPr sz="10100"/>
            </a:lvl1pPr>
            <a:lvl2pPr>
              <a:defRPr sz="8600"/>
            </a:lvl2pPr>
            <a:lvl3pPr>
              <a:defRPr sz="72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0871623" y="7065338"/>
            <a:ext cx="9445838" cy="19983383"/>
          </a:xfrm>
        </p:spPr>
        <p:txBody>
          <a:bodyPr/>
          <a:lstStyle>
            <a:lvl1pPr>
              <a:defRPr sz="10100"/>
            </a:lvl1pPr>
            <a:lvl2pPr>
              <a:defRPr sz="8600"/>
            </a:lvl2pPr>
            <a:lvl3pPr>
              <a:defRPr sz="72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42783-394D-411D-B8C1-9689513608FE}" type="datetimeFigureOut">
              <a:rPr lang="ko-KR" altLang="en-US" smtClean="0"/>
              <a:pPr/>
              <a:t>2024-07-12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F402-03FB-4495-AB6B-3FBDB62047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069344" y="6777950"/>
            <a:ext cx="9449551" cy="2824727"/>
          </a:xfrm>
        </p:spPr>
        <p:txBody>
          <a:bodyPr anchor="b"/>
          <a:lstStyle>
            <a:lvl1pPr marL="0" indent="0">
              <a:buNone/>
              <a:defRPr sz="8600" b="1"/>
            </a:lvl1pPr>
            <a:lvl2pPr marL="1639061" indent="0">
              <a:buNone/>
              <a:defRPr sz="7200" b="1"/>
            </a:lvl2pPr>
            <a:lvl3pPr marL="3278118" indent="0">
              <a:buNone/>
              <a:defRPr sz="6500" b="1"/>
            </a:lvl3pPr>
            <a:lvl4pPr marL="4917174" indent="0">
              <a:buNone/>
              <a:defRPr sz="5700" b="1"/>
            </a:lvl4pPr>
            <a:lvl5pPr marL="6556234" indent="0">
              <a:buNone/>
              <a:defRPr sz="5700" b="1"/>
            </a:lvl5pPr>
            <a:lvl6pPr marL="8195291" indent="0">
              <a:buNone/>
              <a:defRPr sz="5700" b="1"/>
            </a:lvl6pPr>
            <a:lvl7pPr marL="9834348" indent="0">
              <a:buNone/>
              <a:defRPr sz="5700" b="1"/>
            </a:lvl7pPr>
            <a:lvl8pPr marL="11473408" indent="0">
              <a:buNone/>
              <a:defRPr sz="5700" b="1"/>
            </a:lvl8pPr>
            <a:lvl9pPr marL="13112469" indent="0">
              <a:buNone/>
              <a:defRPr sz="57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069344" y="9602676"/>
            <a:ext cx="9449551" cy="17446035"/>
          </a:xfrm>
        </p:spPr>
        <p:txBody>
          <a:bodyPr/>
          <a:lstStyle>
            <a:lvl1pPr>
              <a:defRPr sz="8600"/>
            </a:lvl1pPr>
            <a:lvl2pPr>
              <a:defRPr sz="7200"/>
            </a:lvl2pPr>
            <a:lvl3pPr>
              <a:defRPr sz="6500"/>
            </a:lvl3pPr>
            <a:lvl4pPr>
              <a:defRPr sz="5700"/>
            </a:lvl4pPr>
            <a:lvl5pPr>
              <a:defRPr sz="5700"/>
            </a:lvl5pPr>
            <a:lvl6pPr>
              <a:defRPr sz="5700"/>
            </a:lvl6pPr>
            <a:lvl7pPr>
              <a:defRPr sz="5700"/>
            </a:lvl7pPr>
            <a:lvl8pPr>
              <a:defRPr sz="5700"/>
            </a:lvl8pPr>
            <a:lvl9pPr>
              <a:defRPr sz="5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10864204" y="6777950"/>
            <a:ext cx="9453263" cy="2824727"/>
          </a:xfrm>
        </p:spPr>
        <p:txBody>
          <a:bodyPr anchor="b"/>
          <a:lstStyle>
            <a:lvl1pPr marL="0" indent="0">
              <a:buNone/>
              <a:defRPr sz="8600" b="1"/>
            </a:lvl1pPr>
            <a:lvl2pPr marL="1639061" indent="0">
              <a:buNone/>
              <a:defRPr sz="7200" b="1"/>
            </a:lvl2pPr>
            <a:lvl3pPr marL="3278118" indent="0">
              <a:buNone/>
              <a:defRPr sz="6500" b="1"/>
            </a:lvl3pPr>
            <a:lvl4pPr marL="4917174" indent="0">
              <a:buNone/>
              <a:defRPr sz="5700" b="1"/>
            </a:lvl4pPr>
            <a:lvl5pPr marL="6556234" indent="0">
              <a:buNone/>
              <a:defRPr sz="5700" b="1"/>
            </a:lvl5pPr>
            <a:lvl6pPr marL="8195291" indent="0">
              <a:buNone/>
              <a:defRPr sz="5700" b="1"/>
            </a:lvl6pPr>
            <a:lvl7pPr marL="9834348" indent="0">
              <a:buNone/>
              <a:defRPr sz="5700" b="1"/>
            </a:lvl7pPr>
            <a:lvl8pPr marL="11473408" indent="0">
              <a:buNone/>
              <a:defRPr sz="5700" b="1"/>
            </a:lvl8pPr>
            <a:lvl9pPr marL="13112469" indent="0">
              <a:buNone/>
              <a:defRPr sz="57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10864204" y="9602676"/>
            <a:ext cx="9453263" cy="17446035"/>
          </a:xfrm>
        </p:spPr>
        <p:txBody>
          <a:bodyPr/>
          <a:lstStyle>
            <a:lvl1pPr>
              <a:defRPr sz="8600"/>
            </a:lvl1pPr>
            <a:lvl2pPr>
              <a:defRPr sz="7200"/>
            </a:lvl2pPr>
            <a:lvl3pPr>
              <a:defRPr sz="6500"/>
            </a:lvl3pPr>
            <a:lvl4pPr>
              <a:defRPr sz="5700"/>
            </a:lvl4pPr>
            <a:lvl5pPr>
              <a:defRPr sz="5700"/>
            </a:lvl5pPr>
            <a:lvl6pPr>
              <a:defRPr sz="5700"/>
            </a:lvl6pPr>
            <a:lvl7pPr>
              <a:defRPr sz="5700"/>
            </a:lvl7pPr>
            <a:lvl8pPr>
              <a:defRPr sz="5700"/>
            </a:lvl8pPr>
            <a:lvl9pPr>
              <a:defRPr sz="5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42783-394D-411D-B8C1-9689513608FE}" type="datetimeFigureOut">
              <a:rPr lang="ko-KR" altLang="en-US" smtClean="0"/>
              <a:pPr/>
              <a:t>2024-07-12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F402-03FB-4495-AB6B-3FBDB62047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42783-394D-411D-B8C1-9689513608FE}" type="datetimeFigureOut">
              <a:rPr lang="ko-KR" altLang="en-US" smtClean="0"/>
              <a:pPr/>
              <a:t>2024-07-12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F402-03FB-4495-AB6B-3FBDB62047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42783-394D-411D-B8C1-9689513608FE}" type="datetimeFigureOut">
              <a:rPr lang="ko-KR" altLang="en-US" smtClean="0"/>
              <a:pPr/>
              <a:t>2024-07-12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F402-03FB-4495-AB6B-3FBDB62047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69348" y="1205592"/>
            <a:ext cx="7036110" cy="5130774"/>
          </a:xfrm>
        </p:spPr>
        <p:txBody>
          <a:bodyPr anchor="b"/>
          <a:lstStyle>
            <a:lvl1pPr algn="l">
              <a:defRPr sz="72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61650" y="1205604"/>
            <a:ext cx="11955817" cy="25843121"/>
          </a:xfrm>
        </p:spPr>
        <p:txBody>
          <a:bodyPr/>
          <a:lstStyle>
            <a:lvl1pPr>
              <a:defRPr sz="11500"/>
            </a:lvl1pPr>
            <a:lvl2pPr>
              <a:defRPr sz="10100"/>
            </a:lvl2pPr>
            <a:lvl3pPr>
              <a:defRPr sz="86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069348" y="6336378"/>
            <a:ext cx="7036110" cy="20712348"/>
          </a:xfrm>
        </p:spPr>
        <p:txBody>
          <a:bodyPr/>
          <a:lstStyle>
            <a:lvl1pPr marL="0" indent="0">
              <a:buNone/>
              <a:defRPr sz="5000"/>
            </a:lvl1pPr>
            <a:lvl2pPr marL="1639061" indent="0">
              <a:buNone/>
              <a:defRPr sz="4400"/>
            </a:lvl2pPr>
            <a:lvl3pPr marL="3278118" indent="0">
              <a:buNone/>
              <a:defRPr sz="3600"/>
            </a:lvl3pPr>
            <a:lvl4pPr marL="4917174" indent="0">
              <a:buNone/>
              <a:defRPr sz="3200"/>
            </a:lvl4pPr>
            <a:lvl5pPr marL="6556234" indent="0">
              <a:buNone/>
              <a:defRPr sz="3200"/>
            </a:lvl5pPr>
            <a:lvl6pPr marL="8195291" indent="0">
              <a:buNone/>
              <a:defRPr sz="3200"/>
            </a:lvl6pPr>
            <a:lvl7pPr marL="9834348" indent="0">
              <a:buNone/>
              <a:defRPr sz="3200"/>
            </a:lvl7pPr>
            <a:lvl8pPr marL="11473408" indent="0">
              <a:buNone/>
              <a:defRPr sz="3200"/>
            </a:lvl8pPr>
            <a:lvl9pPr marL="13112469" indent="0">
              <a:buNone/>
              <a:defRPr sz="3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42783-394D-411D-B8C1-9689513608FE}" type="datetimeFigureOut">
              <a:rPr lang="ko-KR" altLang="en-US" smtClean="0"/>
              <a:pPr/>
              <a:t>2024-07-12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F402-03FB-4495-AB6B-3FBDB62047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191963" y="21195988"/>
            <a:ext cx="12832080" cy="2502306"/>
          </a:xfrm>
        </p:spPr>
        <p:txBody>
          <a:bodyPr anchor="b"/>
          <a:lstStyle>
            <a:lvl1pPr algn="l">
              <a:defRPr sz="72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4191963" y="2705571"/>
            <a:ext cx="12832080" cy="18167985"/>
          </a:xfrm>
        </p:spPr>
        <p:txBody>
          <a:bodyPr/>
          <a:lstStyle>
            <a:lvl1pPr marL="0" indent="0">
              <a:buNone/>
              <a:defRPr sz="11500"/>
            </a:lvl1pPr>
            <a:lvl2pPr marL="1639061" indent="0">
              <a:buNone/>
              <a:defRPr sz="10100"/>
            </a:lvl2pPr>
            <a:lvl3pPr marL="3278118" indent="0">
              <a:buNone/>
              <a:defRPr sz="8600"/>
            </a:lvl3pPr>
            <a:lvl4pPr marL="4917174" indent="0">
              <a:buNone/>
              <a:defRPr sz="7200"/>
            </a:lvl4pPr>
            <a:lvl5pPr marL="6556234" indent="0">
              <a:buNone/>
              <a:defRPr sz="7200"/>
            </a:lvl5pPr>
            <a:lvl6pPr marL="8195291" indent="0">
              <a:buNone/>
              <a:defRPr sz="7200"/>
            </a:lvl6pPr>
            <a:lvl7pPr marL="9834348" indent="0">
              <a:buNone/>
              <a:defRPr sz="7200"/>
            </a:lvl7pPr>
            <a:lvl8pPr marL="11473408" indent="0">
              <a:buNone/>
              <a:defRPr sz="7200"/>
            </a:lvl8pPr>
            <a:lvl9pPr marL="13112469" indent="0">
              <a:buNone/>
              <a:defRPr sz="72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191963" y="23698294"/>
            <a:ext cx="12832080" cy="3553689"/>
          </a:xfrm>
        </p:spPr>
        <p:txBody>
          <a:bodyPr/>
          <a:lstStyle>
            <a:lvl1pPr marL="0" indent="0">
              <a:buNone/>
              <a:defRPr sz="5000"/>
            </a:lvl1pPr>
            <a:lvl2pPr marL="1639061" indent="0">
              <a:buNone/>
              <a:defRPr sz="4400"/>
            </a:lvl2pPr>
            <a:lvl3pPr marL="3278118" indent="0">
              <a:buNone/>
              <a:defRPr sz="3600"/>
            </a:lvl3pPr>
            <a:lvl4pPr marL="4917174" indent="0">
              <a:buNone/>
              <a:defRPr sz="3200"/>
            </a:lvl4pPr>
            <a:lvl5pPr marL="6556234" indent="0">
              <a:buNone/>
              <a:defRPr sz="3200"/>
            </a:lvl5pPr>
            <a:lvl6pPr marL="8195291" indent="0">
              <a:buNone/>
              <a:defRPr sz="3200"/>
            </a:lvl6pPr>
            <a:lvl7pPr marL="9834348" indent="0">
              <a:buNone/>
              <a:defRPr sz="3200"/>
            </a:lvl7pPr>
            <a:lvl8pPr marL="11473408" indent="0">
              <a:buNone/>
              <a:defRPr sz="3200"/>
            </a:lvl8pPr>
            <a:lvl9pPr marL="13112469" indent="0">
              <a:buNone/>
              <a:defRPr sz="3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42783-394D-411D-B8C1-9689513608FE}" type="datetimeFigureOut">
              <a:rPr lang="ko-KR" altLang="en-US" smtClean="0"/>
              <a:pPr/>
              <a:t>2024-07-12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F402-03FB-4495-AB6B-3FBDB62047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069340" y="1212604"/>
            <a:ext cx="19248121" cy="5046663"/>
          </a:xfrm>
          <a:prstGeom prst="rect">
            <a:avLst/>
          </a:prstGeom>
        </p:spPr>
        <p:txBody>
          <a:bodyPr vert="horz" lIns="327813" tIns="163903" rIns="327813" bIns="163903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069340" y="7065338"/>
            <a:ext cx="19248121" cy="19983383"/>
          </a:xfrm>
          <a:prstGeom prst="rect">
            <a:avLst/>
          </a:prstGeom>
        </p:spPr>
        <p:txBody>
          <a:bodyPr vert="horz" lIns="327813" tIns="163903" rIns="327813" bIns="16390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069339" y="28065065"/>
            <a:ext cx="4990254" cy="1612127"/>
          </a:xfrm>
          <a:prstGeom prst="rect">
            <a:avLst/>
          </a:prstGeom>
        </p:spPr>
        <p:txBody>
          <a:bodyPr vert="horz" lIns="327813" tIns="163903" rIns="327813" bIns="163903" rtlCol="0" anchor="ctr"/>
          <a:lstStyle>
            <a:lvl1pPr algn="l">
              <a:defRPr sz="4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42783-394D-411D-B8C1-9689513608FE}" type="datetimeFigureOut">
              <a:rPr lang="ko-KR" altLang="en-US" smtClean="0"/>
              <a:pPr/>
              <a:t>2024-07-12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7307157" y="28065065"/>
            <a:ext cx="6772487" cy="1612127"/>
          </a:xfrm>
          <a:prstGeom prst="rect">
            <a:avLst/>
          </a:prstGeom>
        </p:spPr>
        <p:txBody>
          <a:bodyPr vert="horz" lIns="327813" tIns="163903" rIns="327813" bIns="163903" rtlCol="0" anchor="ctr"/>
          <a:lstStyle>
            <a:lvl1pPr algn="ctr">
              <a:defRPr sz="4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5327207" y="28065065"/>
            <a:ext cx="4990254" cy="1612127"/>
          </a:xfrm>
          <a:prstGeom prst="rect">
            <a:avLst/>
          </a:prstGeom>
        </p:spPr>
        <p:txBody>
          <a:bodyPr vert="horz" lIns="327813" tIns="163903" rIns="327813" bIns="163903" rtlCol="0" anchor="ctr"/>
          <a:lstStyle>
            <a:lvl1pPr algn="r">
              <a:defRPr sz="4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6F402-03FB-4495-AB6B-3FBDB620471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278118" rtl="0" eaLnBrk="1" latinLnBrk="1" hangingPunct="1">
        <a:spcBef>
          <a:spcPct val="0"/>
        </a:spcBef>
        <a:buNone/>
        <a:defRPr sz="1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29292" indent="-1229292" algn="l" defTabSz="3278118" rtl="0" eaLnBrk="1" latinLnBrk="1" hangingPunct="1">
        <a:spcBef>
          <a:spcPct val="20000"/>
        </a:spcBef>
        <a:buFont typeface="Arial" pitchFamily="34" charset="0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1pPr>
      <a:lvl2pPr marL="2663468" indent="-1024415" algn="l" defTabSz="3278118" rtl="0" eaLnBrk="1" latinLnBrk="1" hangingPunct="1">
        <a:spcBef>
          <a:spcPct val="20000"/>
        </a:spcBef>
        <a:buFont typeface="Arial" pitchFamily="34" charset="0"/>
        <a:buChar char="–"/>
        <a:defRPr sz="10100" kern="1200">
          <a:solidFill>
            <a:schemeClr val="tx1"/>
          </a:solidFill>
          <a:latin typeface="+mn-lt"/>
          <a:ea typeface="+mn-ea"/>
          <a:cs typeface="+mn-cs"/>
        </a:defRPr>
      </a:lvl2pPr>
      <a:lvl3pPr marL="4097644" indent="-819530" algn="l" defTabSz="3278118" rtl="0" eaLnBrk="1" latinLnBrk="1" hangingPunct="1">
        <a:spcBef>
          <a:spcPct val="20000"/>
        </a:spcBef>
        <a:buFont typeface="Arial" pitchFamily="34" charset="0"/>
        <a:buChar char="•"/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5736704" indent="-819530" algn="l" defTabSz="3278118" rtl="0" eaLnBrk="1" latinLnBrk="1" hangingPunct="1">
        <a:spcBef>
          <a:spcPct val="20000"/>
        </a:spcBef>
        <a:buFont typeface="Arial" pitchFamily="34" charset="0"/>
        <a:buChar char="–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75765" indent="-819530" algn="l" defTabSz="3278118" rtl="0" eaLnBrk="1" latinLnBrk="1" hangingPunct="1">
        <a:spcBef>
          <a:spcPct val="20000"/>
        </a:spcBef>
        <a:buFont typeface="Arial" pitchFamily="34" charset="0"/>
        <a:buChar char="»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014822" indent="-819530" algn="l" defTabSz="3278118" rtl="0" eaLnBrk="1" latinLnBrk="1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53878" indent="-819530" algn="l" defTabSz="3278118" rtl="0" eaLnBrk="1" latinLnBrk="1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292938" indent="-819530" algn="l" defTabSz="3278118" rtl="0" eaLnBrk="1" latinLnBrk="1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3931995" indent="-819530" algn="l" defTabSz="3278118" rtl="0" eaLnBrk="1" latinLnBrk="1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3278118" rtl="0" eaLnBrk="1" latinLnBrk="1" hangingPunct="1">
        <a:defRPr sz="6500" kern="1200">
          <a:solidFill>
            <a:schemeClr val="tx1"/>
          </a:solidFill>
          <a:latin typeface="+mn-lt"/>
          <a:ea typeface="+mn-ea"/>
          <a:cs typeface="+mn-cs"/>
        </a:defRPr>
      </a:lvl1pPr>
      <a:lvl2pPr marL="1639061" algn="l" defTabSz="3278118" rtl="0" eaLnBrk="1" latinLnBrk="1" hangingPunct="1">
        <a:defRPr sz="6500" kern="1200">
          <a:solidFill>
            <a:schemeClr val="tx1"/>
          </a:solidFill>
          <a:latin typeface="+mn-lt"/>
          <a:ea typeface="+mn-ea"/>
          <a:cs typeface="+mn-cs"/>
        </a:defRPr>
      </a:lvl2pPr>
      <a:lvl3pPr marL="3278118" algn="l" defTabSz="3278118" rtl="0" eaLnBrk="1" latinLnBrk="1" hangingPunct="1">
        <a:defRPr sz="6500" kern="1200">
          <a:solidFill>
            <a:schemeClr val="tx1"/>
          </a:solidFill>
          <a:latin typeface="+mn-lt"/>
          <a:ea typeface="+mn-ea"/>
          <a:cs typeface="+mn-cs"/>
        </a:defRPr>
      </a:lvl3pPr>
      <a:lvl4pPr marL="4917174" algn="l" defTabSz="3278118" rtl="0" eaLnBrk="1" latinLnBrk="1" hangingPunct="1">
        <a:defRPr sz="6500" kern="1200">
          <a:solidFill>
            <a:schemeClr val="tx1"/>
          </a:solidFill>
          <a:latin typeface="+mn-lt"/>
          <a:ea typeface="+mn-ea"/>
          <a:cs typeface="+mn-cs"/>
        </a:defRPr>
      </a:lvl4pPr>
      <a:lvl5pPr marL="6556234" algn="l" defTabSz="3278118" rtl="0" eaLnBrk="1" latinLnBrk="1" hangingPunct="1">
        <a:defRPr sz="6500" kern="1200">
          <a:solidFill>
            <a:schemeClr val="tx1"/>
          </a:solidFill>
          <a:latin typeface="+mn-lt"/>
          <a:ea typeface="+mn-ea"/>
          <a:cs typeface="+mn-cs"/>
        </a:defRPr>
      </a:lvl5pPr>
      <a:lvl6pPr marL="8195291" algn="l" defTabSz="3278118" rtl="0" eaLnBrk="1" latinLnBrk="1" hangingPunct="1">
        <a:defRPr sz="6500" kern="1200">
          <a:solidFill>
            <a:schemeClr val="tx1"/>
          </a:solidFill>
          <a:latin typeface="+mn-lt"/>
          <a:ea typeface="+mn-ea"/>
          <a:cs typeface="+mn-cs"/>
        </a:defRPr>
      </a:lvl6pPr>
      <a:lvl7pPr marL="9834348" algn="l" defTabSz="3278118" rtl="0" eaLnBrk="1" latinLnBrk="1" hangingPunct="1">
        <a:defRPr sz="6500" kern="1200">
          <a:solidFill>
            <a:schemeClr val="tx1"/>
          </a:solidFill>
          <a:latin typeface="+mn-lt"/>
          <a:ea typeface="+mn-ea"/>
          <a:cs typeface="+mn-cs"/>
        </a:defRPr>
      </a:lvl7pPr>
      <a:lvl8pPr marL="11473408" algn="l" defTabSz="3278118" rtl="0" eaLnBrk="1" latinLnBrk="1" hangingPunct="1">
        <a:defRPr sz="6500" kern="1200">
          <a:solidFill>
            <a:schemeClr val="tx1"/>
          </a:solidFill>
          <a:latin typeface="+mn-lt"/>
          <a:ea typeface="+mn-ea"/>
          <a:cs typeface="+mn-cs"/>
        </a:defRPr>
      </a:lvl8pPr>
      <a:lvl9pPr marL="13112469" algn="l" defTabSz="3278118" rtl="0" eaLnBrk="1" latinLnBrk="1" hangingPunct="1">
        <a:defRPr sz="6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microsoft.com/office/2007/relationships/hdphoto" Target="../media/hdphoto6.wdp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0.png"/><Relationship Id="rId2" Type="http://schemas.openxmlformats.org/officeDocument/2006/relationships/hyperlink" Target="mailto:jyg@sehan.ac.kr" TargetMode="External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microsoft.com/office/2007/relationships/hdphoto" Target="../media/hdphoto9.wdp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05648" y="860913"/>
            <a:ext cx="19710094" cy="288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8022" tIns="164011" rIns="328022" bIns="164011" rtlCol="0" anchor="ctr"/>
          <a:lstStyle/>
          <a:p>
            <a:pPr algn="ctr" fontAlgn="base" latinLnBrk="0"/>
            <a:r>
              <a:rPr lang="ko-KR" altLang="en-US" sz="4400" b="1" dirty="0">
                <a:solidFill>
                  <a:schemeClr val="tx1"/>
                </a:solidFill>
              </a:rPr>
              <a:t>무선전력전송</a:t>
            </a:r>
            <a:r>
              <a:rPr lang="en-US" altLang="ko-KR" sz="4400" b="1" dirty="0">
                <a:solidFill>
                  <a:schemeClr val="tx1"/>
                </a:solidFill>
              </a:rPr>
              <a:t>(WPT) </a:t>
            </a:r>
            <a:r>
              <a:rPr lang="ko-KR" altLang="en-US" sz="4400" b="1" dirty="0">
                <a:solidFill>
                  <a:schemeClr val="tx1"/>
                </a:solidFill>
              </a:rPr>
              <a:t>기술을 적용한 교량</a:t>
            </a:r>
          </a:p>
          <a:p>
            <a:pPr algn="ctr" fontAlgn="base" latinLnBrk="0"/>
            <a:r>
              <a:rPr lang="en-US" altLang="ko-KR" sz="3000" b="1" dirty="0">
                <a:solidFill>
                  <a:schemeClr val="tx1"/>
                </a:solidFill>
              </a:rPr>
              <a:t>Bridge with Wireless Power Transfer(WPT) Technology</a:t>
            </a:r>
          </a:p>
          <a:p>
            <a:pPr algn="ctr" fontAlgn="base" latinLnBrk="0"/>
            <a:r>
              <a:rPr lang="ko-KR" altLang="en-US" sz="2800" b="1" dirty="0" smtClean="0">
                <a:solidFill>
                  <a:schemeClr val="tx1"/>
                </a:solidFill>
              </a:rPr>
              <a:t>박</a:t>
            </a:r>
            <a:r>
              <a:rPr lang="en-US" altLang="ko-KR" sz="2800" b="1" dirty="0" smtClean="0">
                <a:solidFill>
                  <a:schemeClr val="tx1"/>
                </a:solidFill>
              </a:rPr>
              <a:t>*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홍</a:t>
            </a:r>
            <a:r>
              <a:rPr lang="en-US" altLang="ko-KR" sz="2800" b="1" baseline="30000" dirty="0" smtClean="0">
                <a:solidFill>
                  <a:schemeClr val="tx1"/>
                </a:solidFill>
              </a:rPr>
              <a:t> </a:t>
            </a:r>
            <a:r>
              <a:rPr lang="en-US" altLang="ko-KR" sz="2800" b="1" baseline="30000" dirty="0">
                <a:solidFill>
                  <a:schemeClr val="tx1"/>
                </a:solidFill>
              </a:rPr>
              <a:t>1</a:t>
            </a:r>
            <a:r>
              <a:rPr lang="en-US" altLang="ko-KR" sz="2800" b="1" dirty="0">
                <a:solidFill>
                  <a:schemeClr val="tx1"/>
                </a:solidFill>
              </a:rPr>
              <a:t>,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김</a:t>
            </a:r>
            <a:r>
              <a:rPr lang="en-US" altLang="ko-KR" sz="2800" b="1" dirty="0" smtClean="0">
                <a:solidFill>
                  <a:schemeClr val="tx1"/>
                </a:solidFill>
              </a:rPr>
              <a:t>*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영</a:t>
            </a:r>
            <a:r>
              <a:rPr lang="en-US" altLang="ko-KR" sz="2800" b="1" baseline="30000" dirty="0" smtClean="0">
                <a:solidFill>
                  <a:schemeClr val="tx1"/>
                </a:solidFill>
              </a:rPr>
              <a:t> </a:t>
            </a:r>
            <a:r>
              <a:rPr lang="en-US" altLang="ko-KR" sz="2800" b="1" baseline="30000" dirty="0">
                <a:solidFill>
                  <a:schemeClr val="tx1"/>
                </a:solidFill>
              </a:rPr>
              <a:t>1</a:t>
            </a:r>
            <a:r>
              <a:rPr lang="en-US" altLang="ko-KR" sz="2800" b="1" dirty="0">
                <a:solidFill>
                  <a:schemeClr val="tx1"/>
                </a:solidFill>
              </a:rPr>
              <a:t>,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이</a:t>
            </a:r>
            <a:r>
              <a:rPr lang="en-US" altLang="ko-KR" sz="2800" b="1" dirty="0" smtClean="0">
                <a:solidFill>
                  <a:schemeClr val="tx1"/>
                </a:solidFill>
              </a:rPr>
              <a:t>*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은</a:t>
            </a:r>
            <a:r>
              <a:rPr lang="en-US" altLang="ko-KR" sz="2800" b="1" baseline="30000" dirty="0" smtClean="0">
                <a:solidFill>
                  <a:schemeClr val="tx1"/>
                </a:solidFill>
              </a:rPr>
              <a:t> </a:t>
            </a:r>
            <a:r>
              <a:rPr lang="en-US" altLang="ko-KR" sz="2800" b="1" baseline="30000" dirty="0">
                <a:solidFill>
                  <a:schemeClr val="tx1"/>
                </a:solidFill>
              </a:rPr>
              <a:t>1</a:t>
            </a:r>
            <a:r>
              <a:rPr lang="en-US" altLang="ko-KR" sz="2800" b="1" dirty="0">
                <a:solidFill>
                  <a:schemeClr val="tx1"/>
                </a:solidFill>
              </a:rPr>
              <a:t>,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정</a:t>
            </a:r>
            <a:r>
              <a:rPr lang="en-US" altLang="ko-KR" sz="2800" b="1" dirty="0" smtClean="0">
                <a:solidFill>
                  <a:schemeClr val="tx1"/>
                </a:solidFill>
              </a:rPr>
              <a:t>*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주</a:t>
            </a:r>
            <a:r>
              <a:rPr lang="en-US" altLang="ko-KR" sz="2800" b="1" baseline="30000" dirty="0" smtClean="0">
                <a:solidFill>
                  <a:schemeClr val="tx1"/>
                </a:solidFill>
              </a:rPr>
              <a:t> </a:t>
            </a:r>
            <a:r>
              <a:rPr lang="en-US" altLang="ko-KR" sz="2800" b="1" baseline="30000" dirty="0">
                <a:solidFill>
                  <a:schemeClr val="tx1"/>
                </a:solidFill>
              </a:rPr>
              <a:t>1</a:t>
            </a:r>
            <a:r>
              <a:rPr lang="en-US" altLang="ko-KR" sz="2800" b="1" dirty="0">
                <a:solidFill>
                  <a:schemeClr val="tx1"/>
                </a:solidFill>
              </a:rPr>
              <a:t>, </a:t>
            </a:r>
            <a:r>
              <a:rPr lang="ko-KR" altLang="en-US" sz="2800" b="1" dirty="0" smtClean="0">
                <a:solidFill>
                  <a:schemeClr val="tx1"/>
                </a:solidFill>
              </a:rPr>
              <a:t>정</a:t>
            </a:r>
            <a:r>
              <a:rPr lang="en-US" altLang="ko-KR" sz="2800" b="1" dirty="0" smtClean="0">
                <a:solidFill>
                  <a:schemeClr val="tx1"/>
                </a:solidFill>
              </a:rPr>
              <a:t>*</a:t>
            </a:r>
            <a:r>
              <a:rPr lang="en-US" altLang="ko-KR" sz="2800" b="1" dirty="0">
                <a:solidFill>
                  <a:schemeClr val="tx1"/>
                </a:solidFill>
              </a:rPr>
              <a:t>*</a:t>
            </a:r>
            <a:r>
              <a:rPr lang="en-US" altLang="ko-KR" sz="2800" b="1" baseline="30000" dirty="0" smtClean="0">
                <a:solidFill>
                  <a:schemeClr val="tx1"/>
                </a:solidFill>
              </a:rPr>
              <a:t>2  </a:t>
            </a:r>
            <a:endParaRPr lang="en-US" altLang="ko-KR" sz="2800" b="1" baseline="30000" dirty="0">
              <a:solidFill>
                <a:schemeClr val="tx1"/>
              </a:solidFill>
            </a:endParaRPr>
          </a:p>
          <a:p>
            <a:pPr algn="ctr" fontAlgn="base"/>
            <a:r>
              <a:rPr lang="en-US" altLang="ko-KR" sz="2800" dirty="0">
                <a:solidFill>
                  <a:schemeClr val="tx1"/>
                </a:solidFill>
              </a:rPr>
              <a:t>C. H. Park</a:t>
            </a:r>
            <a:r>
              <a:rPr lang="en-US" altLang="ko-KR" sz="2800" b="1" baseline="30000" dirty="0">
                <a:solidFill>
                  <a:schemeClr val="tx1"/>
                </a:solidFill>
              </a:rPr>
              <a:t> 1</a:t>
            </a:r>
            <a:r>
              <a:rPr lang="en-US" altLang="ko-KR" sz="2800" dirty="0">
                <a:solidFill>
                  <a:schemeClr val="tx1"/>
                </a:solidFill>
              </a:rPr>
              <a:t>, S. Y. Kim</a:t>
            </a:r>
            <a:r>
              <a:rPr lang="en-US" altLang="ko-KR" sz="2800" b="1" baseline="30000" dirty="0">
                <a:solidFill>
                  <a:schemeClr val="tx1"/>
                </a:solidFill>
              </a:rPr>
              <a:t> 1</a:t>
            </a:r>
            <a:r>
              <a:rPr lang="en-US" altLang="ko-KR" sz="2800" dirty="0">
                <a:solidFill>
                  <a:schemeClr val="tx1"/>
                </a:solidFill>
              </a:rPr>
              <a:t>, Y. E. Lee</a:t>
            </a:r>
            <a:r>
              <a:rPr lang="en-US" altLang="ko-KR" sz="2800" b="1" baseline="30000" dirty="0">
                <a:solidFill>
                  <a:schemeClr val="tx1"/>
                </a:solidFill>
              </a:rPr>
              <a:t> 1</a:t>
            </a:r>
            <a:r>
              <a:rPr lang="en-US" altLang="ko-KR" sz="2800" dirty="0">
                <a:solidFill>
                  <a:schemeClr val="tx1"/>
                </a:solidFill>
              </a:rPr>
              <a:t>, Y. J. Jeong</a:t>
            </a:r>
            <a:r>
              <a:rPr lang="en-US" altLang="ko-KR" sz="2800" b="1" baseline="30000" dirty="0">
                <a:solidFill>
                  <a:schemeClr val="tx1"/>
                </a:solidFill>
              </a:rPr>
              <a:t> 1</a:t>
            </a:r>
            <a:r>
              <a:rPr lang="en-US" altLang="ko-KR" sz="2800" dirty="0">
                <a:solidFill>
                  <a:schemeClr val="tx1"/>
                </a:solidFill>
              </a:rPr>
              <a:t>,</a:t>
            </a:r>
            <a:r>
              <a:rPr lang="ko-KR" altLang="en-US" sz="2800" dirty="0">
                <a:solidFill>
                  <a:schemeClr val="tx1"/>
                </a:solidFill>
              </a:rPr>
              <a:t> </a:t>
            </a:r>
            <a:r>
              <a:rPr lang="en-US" altLang="ko-KR" sz="2800" dirty="0">
                <a:solidFill>
                  <a:schemeClr val="tx1"/>
                </a:solidFill>
              </a:rPr>
              <a:t>Y. G. Jung</a:t>
            </a:r>
            <a:r>
              <a:rPr lang="en-US" altLang="ko-KR" sz="2800" b="1" baseline="30000" dirty="0">
                <a:solidFill>
                  <a:schemeClr val="tx1"/>
                </a:solidFill>
              </a:rPr>
              <a:t>2</a:t>
            </a:r>
            <a:r>
              <a:rPr lang="en-US" altLang="ko-KR" sz="2800" baseline="30000" dirty="0">
                <a:solidFill>
                  <a:schemeClr val="tx1"/>
                </a:solidFill>
              </a:rPr>
              <a:t> </a:t>
            </a:r>
            <a:r>
              <a:rPr lang="en-US" altLang="ko-KR" sz="2800" dirty="0" smtClean="0">
                <a:solidFill>
                  <a:schemeClr val="tx1"/>
                </a:solidFill>
              </a:rPr>
              <a:t>(</a:t>
            </a:r>
            <a:r>
              <a:rPr lang="en-US" altLang="ko-KR" sz="2800" dirty="0" smtClean="0">
                <a:solidFill>
                  <a:schemeClr val="tx1"/>
                </a:solidFill>
              </a:rPr>
              <a:t>***</a:t>
            </a:r>
            <a:r>
              <a:rPr lang="en-US" altLang="ko-KR" sz="2800" dirty="0" smtClean="0">
                <a:solidFill>
                  <a:schemeClr val="tx1"/>
                </a:solidFill>
                <a:hlinkClick r:id="rId2"/>
              </a:rPr>
              <a:t>@sehan.ac.kr</a:t>
            </a:r>
            <a:r>
              <a:rPr lang="en-US" altLang="ko-KR" sz="2800" dirty="0" smtClean="0">
                <a:solidFill>
                  <a:schemeClr val="tx1"/>
                </a:solidFill>
              </a:rPr>
              <a:t>)</a:t>
            </a:r>
            <a:endParaRPr lang="ko-KR" altLang="en-US" sz="2800" dirty="0" smtClean="0">
              <a:solidFill>
                <a:schemeClr val="tx1"/>
              </a:solidFill>
            </a:endParaRPr>
          </a:p>
          <a:p>
            <a:pPr algn="ctr" fontAlgn="base" latinLnBrk="0"/>
            <a:r>
              <a:rPr lang="en-US" altLang="ko-KR" sz="2800" dirty="0" smtClean="0">
                <a:solidFill>
                  <a:schemeClr val="tx1"/>
                </a:solidFill>
              </a:rPr>
              <a:t>1 </a:t>
            </a:r>
            <a:r>
              <a:rPr lang="ko-KR" altLang="en-US" sz="2800" dirty="0" err="1" smtClean="0">
                <a:solidFill>
                  <a:schemeClr val="tx1"/>
                </a:solidFill>
              </a:rPr>
              <a:t>세한대학교</a:t>
            </a:r>
            <a:r>
              <a:rPr lang="ko-KR" altLang="en-US" sz="2800" dirty="0" smtClean="0">
                <a:solidFill>
                  <a:schemeClr val="tx1"/>
                </a:solidFill>
              </a:rPr>
              <a:t> 기술교육과 </a:t>
            </a:r>
            <a:r>
              <a:rPr lang="ko-KR" altLang="en-US" sz="2800" dirty="0" err="1" smtClean="0">
                <a:solidFill>
                  <a:schemeClr val="tx1"/>
                </a:solidFill>
              </a:rPr>
              <a:t>학부생</a:t>
            </a:r>
            <a:r>
              <a:rPr lang="en-US" altLang="ko-KR" sz="2800" dirty="0" smtClean="0">
                <a:solidFill>
                  <a:schemeClr val="tx1"/>
                </a:solidFill>
              </a:rPr>
              <a:t>, 2</a:t>
            </a:r>
            <a:r>
              <a:rPr lang="ko-KR" altLang="en-US" sz="2800" dirty="0" smtClean="0">
                <a:solidFill>
                  <a:schemeClr val="tx1"/>
                </a:solidFill>
              </a:rPr>
              <a:t> </a:t>
            </a:r>
            <a:r>
              <a:rPr lang="ko-KR" altLang="en-US" sz="2800" dirty="0" err="1" smtClean="0">
                <a:solidFill>
                  <a:schemeClr val="tx1"/>
                </a:solidFill>
              </a:rPr>
              <a:t>세한대학교</a:t>
            </a:r>
            <a:r>
              <a:rPr lang="ko-KR" altLang="en-US" sz="2800" dirty="0" smtClean="0">
                <a:solidFill>
                  <a:schemeClr val="tx1"/>
                </a:solidFill>
              </a:rPr>
              <a:t> 기술교육과 수업 담당교수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  <p:sp>
        <p:nvSpPr>
          <p:cNvPr id="6" name="대각선 방향의 모서리가 잘린 사각형 5"/>
          <p:cNvSpPr/>
          <p:nvPr/>
        </p:nvSpPr>
        <p:spPr>
          <a:xfrm>
            <a:off x="923276" y="3915645"/>
            <a:ext cx="4680000" cy="720000"/>
          </a:xfrm>
          <a:prstGeom prst="snip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7192" tIns="48596" rIns="97192" bIns="48596" rtlCol="0" anchor="ctr"/>
          <a:lstStyle/>
          <a:p>
            <a:pPr algn="ctr"/>
            <a:r>
              <a:rPr lang="ko-KR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개발 필요성 및 목적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83306" y="4745681"/>
            <a:ext cx="19775501" cy="36380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192" tIns="48596" rIns="97192" bIns="48596" rtlCol="0" anchor="ctr"/>
          <a:lstStyle/>
          <a:p>
            <a:pPr marL="457200" lvl="0" indent="-432000" fontAlgn="base">
              <a:lnSpc>
                <a:spcPct val="170000"/>
              </a:lnSpc>
              <a:buFontTx/>
              <a:buChar char="-"/>
            </a:pPr>
            <a:r>
              <a:rPr lang="en-US" altLang="ko-KR" sz="2400" dirty="0">
                <a:solidFill>
                  <a:schemeClr val="tx1"/>
                </a:solidFill>
              </a:rPr>
              <a:t>2022</a:t>
            </a:r>
            <a:r>
              <a:rPr lang="ko-KR" altLang="en-US" sz="2400" dirty="0">
                <a:solidFill>
                  <a:schemeClr val="tx1"/>
                </a:solidFill>
              </a:rPr>
              <a:t>개정 교육과정에서 강조된 교과 내 영역 간의 연계와 통합을 이루며</a:t>
            </a:r>
            <a:r>
              <a:rPr lang="en-US" altLang="ko-KR" sz="2200" dirty="0">
                <a:solidFill>
                  <a:schemeClr val="tx1"/>
                </a:solidFill>
              </a:rPr>
              <a:t>(</a:t>
            </a:r>
            <a:r>
              <a:rPr lang="ko-KR" altLang="en-US" sz="2200" dirty="0">
                <a:solidFill>
                  <a:schemeClr val="tx1"/>
                </a:solidFill>
              </a:rPr>
              <a:t>정보통신</a:t>
            </a:r>
            <a:r>
              <a:rPr lang="en-US" altLang="ko-KR" sz="2200" dirty="0">
                <a:solidFill>
                  <a:schemeClr val="tx1"/>
                </a:solidFill>
              </a:rPr>
              <a:t>+</a:t>
            </a:r>
            <a:r>
              <a:rPr lang="ko-KR" altLang="en-US" sz="2200" dirty="0">
                <a:solidFill>
                  <a:schemeClr val="tx1"/>
                </a:solidFill>
              </a:rPr>
              <a:t>건설</a:t>
            </a:r>
            <a:r>
              <a:rPr lang="en-US" altLang="ko-KR" sz="2200" dirty="0">
                <a:solidFill>
                  <a:schemeClr val="tx1"/>
                </a:solidFill>
              </a:rPr>
              <a:t>)</a:t>
            </a:r>
            <a:r>
              <a:rPr lang="en-US" altLang="ko-KR" sz="2400" dirty="0">
                <a:solidFill>
                  <a:schemeClr val="tx1"/>
                </a:solidFill>
              </a:rPr>
              <a:t>,</a:t>
            </a:r>
            <a:r>
              <a:rPr lang="ko-KR" altLang="en-US" sz="2400" dirty="0">
                <a:solidFill>
                  <a:schemeClr val="tx1"/>
                </a:solidFill>
              </a:rPr>
              <a:t> </a:t>
            </a:r>
            <a:r>
              <a:rPr lang="en-US" altLang="ko-KR" sz="2400" dirty="0">
                <a:solidFill>
                  <a:schemeClr val="tx1"/>
                </a:solidFill>
              </a:rPr>
              <a:t>‘</a:t>
            </a:r>
            <a:r>
              <a:rPr lang="ko-KR" altLang="en-US" sz="2400" dirty="0">
                <a:solidFill>
                  <a:schemeClr val="tx1"/>
                </a:solidFill>
              </a:rPr>
              <a:t>교보재</a:t>
            </a:r>
            <a:r>
              <a:rPr lang="en-US" altLang="ko-KR" sz="2400" dirty="0">
                <a:solidFill>
                  <a:schemeClr val="tx1"/>
                </a:solidFill>
              </a:rPr>
              <a:t>’</a:t>
            </a:r>
            <a:r>
              <a:rPr lang="ko-KR" altLang="en-US" sz="2400" dirty="0">
                <a:solidFill>
                  <a:schemeClr val="tx1"/>
                </a:solidFill>
              </a:rPr>
              <a:t>로써 수업시간에 활용하여 학생들의 통합적 사고를 촉진할 필요가 있다</a:t>
            </a:r>
            <a:r>
              <a:rPr lang="en-US" altLang="ko-KR" sz="2400" dirty="0">
                <a:solidFill>
                  <a:schemeClr val="tx1"/>
                </a:solidFill>
              </a:rPr>
              <a:t>.</a:t>
            </a:r>
            <a:endParaRPr lang="en-US" altLang="ko-KR" sz="2400" dirty="0">
              <a:solidFill>
                <a:srgbClr val="FF0000"/>
              </a:solidFill>
            </a:endParaRPr>
          </a:p>
          <a:p>
            <a:pPr marL="457200" lvl="0" indent="-432000" fontAlgn="base">
              <a:lnSpc>
                <a:spcPct val="170000"/>
              </a:lnSpc>
              <a:buFontTx/>
              <a:buChar char="-"/>
            </a:pPr>
            <a:r>
              <a:rPr lang="ko-KR" altLang="en-US" sz="2400" dirty="0">
                <a:solidFill>
                  <a:schemeClr val="tx1"/>
                </a:solidFill>
              </a:rPr>
              <a:t>무선전력전송 </a:t>
            </a:r>
            <a:r>
              <a:rPr lang="en-US" altLang="ko-KR" sz="2400" dirty="0">
                <a:solidFill>
                  <a:schemeClr val="tx1"/>
                </a:solidFill>
              </a:rPr>
              <a:t>(WPT)</a:t>
            </a:r>
            <a:r>
              <a:rPr lang="ko-KR" altLang="en-US" sz="2400" dirty="0">
                <a:solidFill>
                  <a:schemeClr val="tx1"/>
                </a:solidFill>
              </a:rPr>
              <a:t> 기술을 체험해보며</a:t>
            </a:r>
            <a:r>
              <a:rPr lang="en-US" altLang="ko-KR" sz="2400" dirty="0">
                <a:solidFill>
                  <a:schemeClr val="tx1"/>
                </a:solidFill>
              </a:rPr>
              <a:t>,</a:t>
            </a:r>
            <a:r>
              <a:rPr lang="ko-KR" altLang="en-US" sz="2400" dirty="0">
                <a:solidFill>
                  <a:schemeClr val="tx1"/>
                </a:solidFill>
              </a:rPr>
              <a:t> 정보통신 단원의 패러데이 법칙의 원리를 쉽게 이해할 수 있도록 한다</a:t>
            </a:r>
            <a:r>
              <a:rPr lang="en-US" altLang="ko-KR" sz="2400" dirty="0">
                <a:solidFill>
                  <a:schemeClr val="tx1"/>
                </a:solidFill>
              </a:rPr>
              <a:t>.</a:t>
            </a:r>
          </a:p>
          <a:p>
            <a:pPr marL="457200" lvl="0" indent="-432000" fontAlgn="base">
              <a:lnSpc>
                <a:spcPct val="170000"/>
              </a:lnSpc>
              <a:buFontTx/>
              <a:buChar char="-"/>
            </a:pPr>
            <a:r>
              <a:rPr lang="ko-KR" altLang="en-US" sz="2400" dirty="0">
                <a:solidFill>
                  <a:schemeClr val="tx1"/>
                </a:solidFill>
              </a:rPr>
              <a:t>교량의 형태를 관찰하며</a:t>
            </a:r>
            <a:r>
              <a:rPr lang="en-US" altLang="ko-KR" sz="2400" dirty="0">
                <a:solidFill>
                  <a:schemeClr val="tx1"/>
                </a:solidFill>
              </a:rPr>
              <a:t>,</a:t>
            </a:r>
            <a:r>
              <a:rPr lang="ko-KR" altLang="en-US" sz="2400" dirty="0">
                <a:solidFill>
                  <a:schemeClr val="tx1"/>
                </a:solidFill>
              </a:rPr>
              <a:t> 건설단원의 철근콘크리트 제작과정 및 교량을 쉽게 이해할 수 있도록 한다</a:t>
            </a:r>
            <a:r>
              <a:rPr lang="en-US" altLang="ko-KR" sz="2400" dirty="0">
                <a:solidFill>
                  <a:schemeClr val="tx1"/>
                </a:solidFill>
              </a:rPr>
              <a:t>. </a:t>
            </a:r>
          </a:p>
          <a:p>
            <a:pPr marL="25200" fontAlgn="base">
              <a:lnSpc>
                <a:spcPct val="170000"/>
              </a:lnSpc>
            </a:pPr>
            <a:r>
              <a:rPr lang="en-US" altLang="ko-KR" sz="2400" dirty="0">
                <a:solidFill>
                  <a:schemeClr val="tx1"/>
                </a:solidFill>
              </a:rPr>
              <a:t>-   </a:t>
            </a:r>
            <a:r>
              <a:rPr lang="ko-KR" altLang="en-US" sz="2400" dirty="0">
                <a:solidFill>
                  <a:schemeClr val="tx1"/>
                </a:solidFill>
              </a:rPr>
              <a:t>전기차 시장 확대에 힘입어</a:t>
            </a:r>
            <a:r>
              <a:rPr lang="en-US" altLang="ko-KR" sz="2400" dirty="0">
                <a:solidFill>
                  <a:schemeClr val="tx1"/>
                </a:solidFill>
              </a:rPr>
              <a:t>, </a:t>
            </a:r>
            <a:r>
              <a:rPr lang="ko-KR" altLang="en-US" sz="2400" dirty="0">
                <a:solidFill>
                  <a:schemeClr val="tx1"/>
                </a:solidFill>
              </a:rPr>
              <a:t>최근에 주목받는 무선전력전송기술을 교량에 접목하여 </a:t>
            </a:r>
            <a:r>
              <a:rPr lang="en-US" altLang="ko-KR" sz="2400" dirty="0">
                <a:solidFill>
                  <a:schemeClr val="tx1"/>
                </a:solidFill>
              </a:rPr>
              <a:t>RC</a:t>
            </a:r>
            <a:r>
              <a:rPr lang="ko-KR" altLang="en-US" sz="2400" dirty="0" err="1">
                <a:solidFill>
                  <a:schemeClr val="tx1"/>
                </a:solidFill>
              </a:rPr>
              <a:t>카로</a:t>
            </a:r>
            <a:r>
              <a:rPr lang="ko-KR" altLang="en-US" sz="2400" dirty="0">
                <a:solidFill>
                  <a:schemeClr val="tx1"/>
                </a:solidFill>
              </a:rPr>
              <a:t> 시연할 수 있다</a:t>
            </a:r>
            <a:r>
              <a:rPr lang="en-US" altLang="ko-KR" sz="24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8" name="대각선 방향의 모서리가 잘린 사각형 7"/>
          <p:cNvSpPr/>
          <p:nvPr/>
        </p:nvSpPr>
        <p:spPr>
          <a:xfrm>
            <a:off x="898152" y="8587259"/>
            <a:ext cx="5114728" cy="841005"/>
          </a:xfrm>
          <a:prstGeom prst="snip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7192" tIns="48596" rIns="97192" bIns="48596" rtlCol="0" anchor="ctr"/>
          <a:lstStyle/>
          <a:p>
            <a:pPr algn="ctr"/>
            <a:r>
              <a:rPr lang="ko-KR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진행 절차 및 설계 과정 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937061" y="9553878"/>
            <a:ext cx="19721746" cy="56690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192" tIns="48596" rIns="97192" bIns="48596"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직사각형 19"/>
          <p:cNvSpPr/>
          <p:nvPr/>
        </p:nvSpPr>
        <p:spPr>
          <a:xfrm>
            <a:off x="900312" y="16630108"/>
            <a:ext cx="19800000" cy="73144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192" tIns="48596" rIns="97192" bIns="48596"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대각선 방향의 모서리가 잘린 사각형 20"/>
          <p:cNvSpPr/>
          <p:nvPr/>
        </p:nvSpPr>
        <p:spPr>
          <a:xfrm>
            <a:off x="923276" y="15428019"/>
            <a:ext cx="4680000" cy="1058073"/>
          </a:xfrm>
          <a:prstGeom prst="snip2Diag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7192" tIns="48596" rIns="97192" bIns="48596" rtlCol="0" anchor="ctr"/>
          <a:lstStyle/>
          <a:p>
            <a:pPr algn="ctr"/>
            <a:r>
              <a:rPr lang="ko-KR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제작 과정 및 결과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02013" y="19987571"/>
            <a:ext cx="7253596" cy="511524"/>
          </a:xfrm>
          <a:prstGeom prst="rect">
            <a:avLst/>
          </a:prstGeom>
          <a:noFill/>
          <a:ln>
            <a:noFill/>
          </a:ln>
        </p:spPr>
        <p:txBody>
          <a:bodyPr wrap="square" lIns="97192" tIns="48596" rIns="97192" bIns="48596" rtlCol="0">
            <a:spAutoFit/>
          </a:bodyPr>
          <a:lstStyle/>
          <a:p>
            <a:pPr algn="just" fontAlgn="base">
              <a:lnSpc>
                <a:spcPct val="125000"/>
              </a:lnSpc>
            </a:pPr>
            <a:r>
              <a:rPr lang="en-US" altLang="ko-KR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① </a:t>
            </a:r>
            <a:r>
              <a:rPr lang="ko-KR" altLang="en-US" sz="2400" b="1" dirty="0"/>
              <a:t>아이디어 구상</a:t>
            </a:r>
            <a:r>
              <a:rPr lang="en-US" altLang="ko-KR" sz="2400" b="1" dirty="0"/>
              <a:t>,</a:t>
            </a:r>
            <a:r>
              <a:rPr lang="ko-KR" altLang="en-US" sz="2400" b="1" dirty="0"/>
              <a:t> </a:t>
            </a:r>
            <a:r>
              <a:rPr lang="en-US" altLang="ko-KR" sz="2400" b="1" dirty="0"/>
              <a:t>Tinker CAD</a:t>
            </a:r>
            <a:r>
              <a:rPr lang="ko-KR" altLang="en-US" sz="2400" b="1" dirty="0"/>
              <a:t> 도안 및 회로도</a:t>
            </a:r>
            <a:endParaRPr lang="en-US" altLang="ko-KR" sz="2400" b="1" dirty="0"/>
          </a:p>
        </p:txBody>
      </p:sp>
      <p:sp>
        <p:nvSpPr>
          <p:cNvPr id="33" name="대각선 방향의 모서리가 잘린 사각형 32"/>
          <p:cNvSpPr/>
          <p:nvPr/>
        </p:nvSpPr>
        <p:spPr>
          <a:xfrm>
            <a:off x="863389" y="24140987"/>
            <a:ext cx="4680000" cy="841005"/>
          </a:xfrm>
          <a:prstGeom prst="snip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7192" tIns="48596" rIns="97192" bIns="48596" rtlCol="0" anchor="ctr"/>
          <a:lstStyle/>
          <a:p>
            <a:pPr algn="ctr"/>
            <a:r>
              <a:rPr lang="ko-KR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결  론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830503" y="25116778"/>
            <a:ext cx="19906557" cy="27917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192" tIns="48596" rIns="97192" bIns="48596" rtlCol="0" anchor="ctr"/>
          <a:lstStyle/>
          <a:p>
            <a:pPr algn="ctr"/>
            <a:endParaRPr lang="ko-KR" alt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867963" y="25383204"/>
            <a:ext cx="19906557" cy="2358183"/>
          </a:xfrm>
          <a:prstGeom prst="rect">
            <a:avLst/>
          </a:prstGeom>
          <a:noFill/>
        </p:spPr>
        <p:txBody>
          <a:bodyPr wrap="square" lIns="97192" tIns="48596" rIns="97192" bIns="48596" rtlCol="0">
            <a:spAutoFit/>
          </a:bodyPr>
          <a:lstStyle/>
          <a:p>
            <a:pPr marL="457200" indent="-457200" fontAlgn="base">
              <a:lnSpc>
                <a:spcPct val="125000"/>
              </a:lnSpc>
              <a:buFontTx/>
              <a:buChar char="-"/>
            </a:pPr>
            <a:r>
              <a:rPr lang="en-US" altLang="ko-KR" sz="2400" dirty="0">
                <a:solidFill>
                  <a:schemeClr val="tx1"/>
                </a:solidFill>
              </a:rPr>
              <a:t>2022</a:t>
            </a:r>
            <a:r>
              <a:rPr lang="ko-KR" altLang="en-US" sz="2400" dirty="0">
                <a:solidFill>
                  <a:schemeClr val="tx1"/>
                </a:solidFill>
              </a:rPr>
              <a:t>개정 교육과정에서 강조된</a:t>
            </a:r>
            <a:r>
              <a:rPr lang="en-US" altLang="ko-KR" sz="2400" dirty="0">
                <a:solidFill>
                  <a:schemeClr val="tx1"/>
                </a:solidFill>
              </a:rPr>
              <a:t>,</a:t>
            </a:r>
            <a:r>
              <a:rPr lang="ko-KR" altLang="en-US" sz="2400" dirty="0">
                <a:solidFill>
                  <a:schemeClr val="tx1"/>
                </a:solidFill>
              </a:rPr>
              <a:t> 교과 내 영역 간의 연계와 통합을 이루며</a:t>
            </a:r>
            <a:r>
              <a:rPr lang="en-US" altLang="ko-KR" sz="2400" dirty="0">
                <a:solidFill>
                  <a:schemeClr val="tx1"/>
                </a:solidFill>
              </a:rPr>
              <a:t>,</a:t>
            </a:r>
            <a:r>
              <a:rPr lang="ko-KR" altLang="en-US" sz="2400" dirty="0">
                <a:solidFill>
                  <a:schemeClr val="tx1"/>
                </a:solidFill>
              </a:rPr>
              <a:t> </a:t>
            </a:r>
            <a:r>
              <a:rPr lang="en-US" altLang="ko-KR" sz="2400" dirty="0">
                <a:solidFill>
                  <a:schemeClr val="tx1"/>
                </a:solidFill>
              </a:rPr>
              <a:t>‘</a:t>
            </a:r>
            <a:r>
              <a:rPr lang="ko-KR" altLang="en-US" sz="2400" dirty="0">
                <a:solidFill>
                  <a:schemeClr val="tx1"/>
                </a:solidFill>
              </a:rPr>
              <a:t>교보재</a:t>
            </a:r>
            <a:r>
              <a:rPr lang="en-US" altLang="ko-KR" sz="2400" dirty="0">
                <a:solidFill>
                  <a:schemeClr val="tx1"/>
                </a:solidFill>
              </a:rPr>
              <a:t>’</a:t>
            </a:r>
            <a:r>
              <a:rPr lang="ko-KR" altLang="en-US" sz="2400" dirty="0">
                <a:solidFill>
                  <a:schemeClr val="tx1"/>
                </a:solidFill>
              </a:rPr>
              <a:t>로써 수업시간에 활용하여 학생들의 통합적 사고를 촉진할 수 있을 것으로 기대된다</a:t>
            </a:r>
            <a:r>
              <a:rPr lang="en-US" altLang="ko-KR" sz="2400" dirty="0">
                <a:solidFill>
                  <a:schemeClr val="tx1"/>
                </a:solidFill>
              </a:rPr>
              <a:t>.</a:t>
            </a:r>
          </a:p>
          <a:p>
            <a:pPr marL="457200" indent="-457200" fontAlgn="base">
              <a:lnSpc>
                <a:spcPct val="125000"/>
              </a:lnSpc>
              <a:buFontTx/>
              <a:buChar char="-"/>
            </a:pPr>
            <a:r>
              <a:rPr lang="ko-KR" altLang="en-US" sz="2400" dirty="0"/>
              <a:t>전기차 시장 확대로 최근 각광받는 무선전력전송 기술을 활용해보며 첨단기술을 폭넓게 이해 할 수 있었고</a:t>
            </a:r>
            <a:r>
              <a:rPr lang="en-US" altLang="ko-KR" sz="2400" dirty="0"/>
              <a:t>, </a:t>
            </a:r>
            <a:r>
              <a:rPr lang="ko-KR" altLang="en-US" sz="2400" dirty="0"/>
              <a:t>이론으로만 배운 철근콘크리트 제작 과정을 직접 만들어보며 배운 지식을 응용할 수 있었다</a:t>
            </a:r>
            <a:r>
              <a:rPr lang="en-US" altLang="ko-KR" sz="2400" dirty="0"/>
              <a:t>.</a:t>
            </a:r>
          </a:p>
          <a:p>
            <a:pPr marL="457200" indent="-457200" fontAlgn="base">
              <a:lnSpc>
                <a:spcPct val="125000"/>
              </a:lnSpc>
              <a:buFontTx/>
              <a:buChar char="-"/>
            </a:pPr>
            <a:r>
              <a:rPr lang="ko-KR" altLang="en-US" sz="2400" dirty="0"/>
              <a:t>미래에 무선전력전송 도로는 전기차 가격의 하락을 이끌어내며</a:t>
            </a:r>
            <a:r>
              <a:rPr lang="en-US" altLang="ko-KR" sz="2400" dirty="0"/>
              <a:t>,</a:t>
            </a:r>
            <a:r>
              <a:rPr lang="ko-KR" altLang="en-US" sz="2400" dirty="0"/>
              <a:t> </a:t>
            </a:r>
            <a:r>
              <a:rPr lang="en-US" altLang="ko-KR" sz="2400" dirty="0"/>
              <a:t>24</a:t>
            </a:r>
            <a:r>
              <a:rPr lang="ko-KR" altLang="en-US" sz="2400" dirty="0"/>
              <a:t>시간 배송트럭과 버스의 실현화를 이룰 수 있다</a:t>
            </a:r>
            <a:r>
              <a:rPr lang="en-US" altLang="ko-KR" sz="2400" dirty="0"/>
              <a:t>.</a:t>
            </a:r>
          </a:p>
        </p:txBody>
      </p:sp>
      <p:sp>
        <p:nvSpPr>
          <p:cNvPr id="43" name="직사각형 42"/>
          <p:cNvSpPr/>
          <p:nvPr/>
        </p:nvSpPr>
        <p:spPr>
          <a:xfrm>
            <a:off x="937061" y="28369558"/>
            <a:ext cx="19800000" cy="14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192" tIns="48596" rIns="97192" bIns="48596" anchor="ctr"/>
          <a:lstStyle/>
          <a:p>
            <a:pPr lvl="0" algn="ctr">
              <a:defRPr/>
            </a:pPr>
            <a:r>
              <a:rPr lang="ko-KR" altLang="en-US" sz="4800" b="1" dirty="0">
                <a:solidFill>
                  <a:schemeClr val="bg1"/>
                </a:solidFill>
              </a:rPr>
              <a:t>      세한대학교 기술교육과 창의설계프로젝트 전시 및 발표회</a:t>
            </a:r>
            <a:endParaRPr lang="ko-KR" altLang="en-US" sz="4800" dirty="0"/>
          </a:p>
        </p:txBody>
      </p:sp>
      <p:sp>
        <p:nvSpPr>
          <p:cNvPr id="5" name="직사각형 4"/>
          <p:cNvSpPr/>
          <p:nvPr/>
        </p:nvSpPr>
        <p:spPr>
          <a:xfrm>
            <a:off x="1260352" y="23352986"/>
            <a:ext cx="2867869" cy="519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>
              <a:lnSpc>
                <a:spcPct val="130000"/>
              </a:lnSpc>
            </a:pP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④ </a:t>
            </a:r>
            <a:r>
              <a:rPr lang="ko-KR" altLang="en-US" sz="2400" b="1" kern="0" spc="-50" dirty="0">
                <a:solidFill>
                  <a:srgbClr val="000000"/>
                </a:solidFill>
                <a:latin typeface="+mj-ea"/>
                <a:ea typeface="+mj-ea"/>
              </a:rPr>
              <a:t>코일 작동 실험</a:t>
            </a:r>
            <a:endParaRPr lang="en-US" altLang="ko-KR" sz="2400" b="1" dirty="0"/>
          </a:p>
        </p:txBody>
      </p:sp>
      <p:sp>
        <p:nvSpPr>
          <p:cNvPr id="16" name="직사각형 15"/>
          <p:cNvSpPr/>
          <p:nvPr/>
        </p:nvSpPr>
        <p:spPr>
          <a:xfrm>
            <a:off x="15235194" y="23280978"/>
            <a:ext cx="2808312" cy="519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>
              <a:lnSpc>
                <a:spcPct val="130000"/>
              </a:lnSpc>
            </a:pPr>
            <a:r>
              <a:rPr lang="ko-KR" altLang="en-US" sz="2400" b="1" kern="0" spc="-50" dirty="0">
                <a:solidFill>
                  <a:srgbClr val="000000"/>
                </a:solidFill>
                <a:latin typeface="+mj-ea"/>
                <a:ea typeface="+mj-ea"/>
              </a:rPr>
              <a:t> </a:t>
            </a:r>
            <a:r>
              <a:rPr lang="ko-KR" altLang="en-US" sz="2400" b="1" kern="0" spc="-5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⑥ </a:t>
            </a:r>
            <a:r>
              <a:rPr lang="ko-KR" altLang="en-US" sz="2400" b="1" kern="0" spc="-50" dirty="0">
                <a:solidFill>
                  <a:srgbClr val="000000"/>
                </a:solidFill>
                <a:latin typeface="+mj-ea"/>
                <a:ea typeface="+mj-ea"/>
              </a:rPr>
              <a:t>완성된 교보재</a:t>
            </a:r>
            <a:endParaRPr lang="en-US" altLang="ko-KR" sz="2400" b="1" dirty="0"/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 rotWithShape="1">
          <a:blip r:embed="rId3" cstate="print"/>
          <a:stretch>
            <a:fillRect/>
          </a:stretch>
        </p:blipFill>
        <p:spPr>
          <a:xfrm>
            <a:off x="307593" y="28056095"/>
            <a:ext cx="2176462" cy="2066925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8" name="TextBox 37"/>
          <p:cNvSpPr txBox="1"/>
          <p:nvPr/>
        </p:nvSpPr>
        <p:spPr>
          <a:xfrm>
            <a:off x="1061912" y="10201950"/>
            <a:ext cx="9919520" cy="4858868"/>
          </a:xfrm>
          <a:prstGeom prst="rect">
            <a:avLst/>
          </a:prstGeom>
          <a:noFill/>
        </p:spPr>
        <p:txBody>
          <a:bodyPr wrap="square" lIns="97192" tIns="48596" rIns="97192" bIns="48596" rtlCol="0">
            <a:spAutoFit/>
          </a:bodyPr>
          <a:lstStyle/>
          <a:p>
            <a:pPr lvl="0" fontAlgn="base">
              <a:lnSpc>
                <a:spcPct val="125000"/>
              </a:lnSpc>
            </a:pPr>
            <a:r>
              <a:rPr lang="en-US" altLang="ko-KR" sz="2400" dirty="0"/>
              <a:t>- </a:t>
            </a:r>
            <a:r>
              <a:rPr lang="ko-KR" altLang="en-US" sz="2400" dirty="0"/>
              <a:t>확산적 사고 기법인 </a:t>
            </a:r>
            <a:r>
              <a:rPr lang="en-US" altLang="ko-KR" sz="2400" b="1" dirty="0"/>
              <a:t>‘</a:t>
            </a:r>
            <a:r>
              <a:rPr lang="ko-KR" altLang="en-US" sz="2400" b="1" dirty="0"/>
              <a:t>브레인스토밍</a:t>
            </a:r>
            <a:r>
              <a:rPr lang="en-US" altLang="ko-KR" sz="2400" b="1" dirty="0"/>
              <a:t>’</a:t>
            </a:r>
            <a:r>
              <a:rPr lang="ko-KR" altLang="en-US" sz="2400" dirty="0"/>
              <a:t>을</a:t>
            </a:r>
            <a:r>
              <a:rPr lang="ko-KR" altLang="en-US" sz="2400" b="1" dirty="0"/>
              <a:t> </a:t>
            </a:r>
            <a:r>
              <a:rPr lang="ko-KR" altLang="en-US" sz="2400" dirty="0"/>
              <a:t>사용하며 다양한 아이디어 탐색</a:t>
            </a:r>
            <a:endParaRPr lang="en-US" altLang="ko-KR" sz="2400" dirty="0"/>
          </a:p>
          <a:p>
            <a:pPr lvl="0" fontAlgn="base">
              <a:lnSpc>
                <a:spcPct val="125000"/>
              </a:lnSpc>
            </a:pPr>
            <a:r>
              <a:rPr lang="en-US" altLang="ko-KR" sz="2400" dirty="0"/>
              <a:t>- </a:t>
            </a:r>
            <a:r>
              <a:rPr lang="ko-KR" altLang="en-US" sz="2400" dirty="0"/>
              <a:t>수렴적 사고기법인 </a:t>
            </a:r>
            <a:r>
              <a:rPr lang="en-US" altLang="ko-KR" sz="2400" b="1" dirty="0"/>
              <a:t>‘PMI </a:t>
            </a:r>
            <a:r>
              <a:rPr lang="ko-KR" altLang="en-US" sz="2400" b="1" dirty="0"/>
              <a:t>기법</a:t>
            </a:r>
            <a:r>
              <a:rPr lang="en-US" altLang="ko-KR" sz="2400" b="1" dirty="0"/>
              <a:t>’</a:t>
            </a:r>
            <a:r>
              <a:rPr lang="ko-KR" altLang="en-US" sz="2400" dirty="0"/>
              <a:t>을 사용하여 최적의 아이디어 선정</a:t>
            </a:r>
            <a:endParaRPr lang="en-US" altLang="ko-KR" sz="2400" dirty="0"/>
          </a:p>
          <a:p>
            <a:pPr marL="342900" lvl="0" indent="-342900" fontAlgn="base">
              <a:lnSpc>
                <a:spcPct val="125000"/>
              </a:lnSpc>
              <a:buFont typeface="Symbol" panose="05050102010706020507" pitchFamily="18" charset="2"/>
              <a:buChar char="Þ"/>
            </a:pPr>
            <a:r>
              <a:rPr lang="ko-KR" altLang="en-US" sz="2400" dirty="0"/>
              <a:t>무선전력전송 </a:t>
            </a:r>
            <a:r>
              <a:rPr lang="en-US" altLang="ko-KR" sz="2400" dirty="0"/>
              <a:t>(WPT) </a:t>
            </a:r>
            <a:r>
              <a:rPr lang="ko-KR" altLang="en-US" sz="2400" dirty="0"/>
              <a:t>교량으로 최종 선정</a:t>
            </a:r>
            <a:endParaRPr lang="en-US" altLang="ko-KR" sz="2400" dirty="0"/>
          </a:p>
          <a:p>
            <a:pPr marL="342900" lvl="0" indent="-342900" fontAlgn="base">
              <a:lnSpc>
                <a:spcPct val="125000"/>
              </a:lnSpc>
              <a:buFont typeface="Symbol" panose="05050102010706020507" pitchFamily="18" charset="2"/>
              <a:buChar char="Þ"/>
            </a:pPr>
            <a:endParaRPr lang="en-US" altLang="ko-KR" sz="500" dirty="0"/>
          </a:p>
          <a:p>
            <a:pPr lvl="0" fontAlgn="base">
              <a:lnSpc>
                <a:spcPct val="125000"/>
              </a:lnSpc>
            </a:pP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① </a:t>
            </a:r>
            <a:r>
              <a:rPr lang="ko-KR" altLang="en-US" sz="2400" dirty="0"/>
              <a:t>선행 기술 조사</a:t>
            </a:r>
            <a:endParaRPr lang="en-US" altLang="ko-KR" sz="2400" dirty="0"/>
          </a:p>
          <a:p>
            <a:pPr lvl="0" fontAlgn="base">
              <a:lnSpc>
                <a:spcPct val="125000"/>
              </a:lnSpc>
            </a:pP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② </a:t>
            </a:r>
            <a:r>
              <a:rPr lang="ko-KR" altLang="en-US" sz="2400" dirty="0"/>
              <a:t>계획서 작성 후 계획서 발표</a:t>
            </a:r>
            <a:endParaRPr lang="en-US" altLang="ko-KR" sz="2400" dirty="0"/>
          </a:p>
          <a:p>
            <a:pPr fontAlgn="base">
              <a:lnSpc>
                <a:spcPct val="125000"/>
              </a:lnSpc>
            </a:pP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③</a:t>
            </a:r>
            <a:r>
              <a:rPr lang="en-US" altLang="ko-KR" sz="2400" dirty="0"/>
              <a:t> </a:t>
            </a:r>
            <a:r>
              <a:rPr lang="ko-KR" altLang="en-US" sz="2400" dirty="0"/>
              <a:t>실행</a:t>
            </a:r>
            <a:r>
              <a:rPr lang="en-US" altLang="ko-KR" sz="2400" dirty="0"/>
              <a:t>(</a:t>
            </a:r>
            <a:r>
              <a:rPr lang="ko-KR" altLang="en-US" sz="2400" dirty="0"/>
              <a:t>제작</a:t>
            </a:r>
            <a:r>
              <a:rPr lang="en-US" altLang="ko-KR" sz="2400" dirty="0"/>
              <a:t>)</a:t>
            </a:r>
          </a:p>
          <a:p>
            <a:pPr fontAlgn="base">
              <a:lnSpc>
                <a:spcPct val="125000"/>
              </a:lnSpc>
            </a:pP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④ </a:t>
            </a:r>
            <a:r>
              <a:rPr lang="ko-KR" altLang="en-US" sz="2400" dirty="0"/>
              <a:t>피드백</a:t>
            </a:r>
            <a:endParaRPr lang="en-US" altLang="ko-KR" sz="2400" dirty="0"/>
          </a:p>
          <a:p>
            <a:pPr fontAlgn="base">
              <a:lnSpc>
                <a:spcPct val="125000"/>
              </a:lnSpc>
            </a:pP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⑤ </a:t>
            </a:r>
            <a:r>
              <a:rPr lang="ko-KR" altLang="en-US" sz="2400" dirty="0"/>
              <a:t>중간 발표</a:t>
            </a:r>
            <a:endParaRPr lang="en-US" altLang="ko-KR" sz="2400" dirty="0"/>
          </a:p>
          <a:p>
            <a:pPr lvl="0" fontAlgn="base">
              <a:lnSpc>
                <a:spcPct val="125000"/>
              </a:lnSpc>
            </a:pPr>
            <a:r>
              <a:rPr lang="en-US" altLang="ko-KR" sz="2400" dirty="0">
                <a:latin typeface="맑은 고딕" panose="020B0503020000020004" pitchFamily="50" charset="-127"/>
              </a:rPr>
              <a:t>⑥</a:t>
            </a:r>
            <a:r>
              <a:rPr lang="en-US" altLang="ko-KR" sz="2400" dirty="0"/>
              <a:t> </a:t>
            </a:r>
            <a:r>
              <a:rPr lang="ko-KR" altLang="en-US" sz="2400" dirty="0"/>
              <a:t>제품제작 완료</a:t>
            </a:r>
            <a:endParaRPr lang="en-US" altLang="ko-KR" sz="2400" dirty="0"/>
          </a:p>
          <a:p>
            <a:pPr lvl="0" fontAlgn="base">
              <a:lnSpc>
                <a:spcPct val="125000"/>
              </a:lnSpc>
            </a:pPr>
            <a:r>
              <a:rPr lang="en-US" altLang="ko-KR" sz="2400" dirty="0">
                <a:latin typeface="맑은 고딕" panose="020B0503020000020004" pitchFamily="50" charset="-127"/>
              </a:rPr>
              <a:t>⑦</a:t>
            </a:r>
            <a:r>
              <a:rPr lang="en-US" altLang="ko-KR" sz="2400" dirty="0"/>
              <a:t> </a:t>
            </a:r>
            <a:r>
              <a:rPr lang="ko-KR" altLang="en-US" sz="2400" dirty="0"/>
              <a:t>최종 발표 및 평가와 전시회</a:t>
            </a:r>
            <a:endParaRPr lang="en-US" altLang="ko-KR" sz="2400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213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1125448" y="10129942"/>
            <a:ext cx="9430848" cy="5108936"/>
          </a:xfrm>
          <a:prstGeom prst="rect">
            <a:avLst/>
          </a:prstGeom>
          <a:noFill/>
        </p:spPr>
        <p:txBody>
          <a:bodyPr wrap="square" lIns="97192" tIns="48596" rIns="97192" bIns="48596" rtlCol="0">
            <a:spAutoFit/>
          </a:bodyPr>
          <a:lstStyle/>
          <a:p>
            <a:pPr lvl="0" fontAlgn="base">
              <a:lnSpc>
                <a:spcPct val="125000"/>
              </a:lnSpc>
            </a:pP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① </a:t>
            </a:r>
            <a:r>
              <a:rPr lang="ko-KR" altLang="en-US" sz="2400" dirty="0"/>
              <a:t>송신코일 및 수신코일 구매</a:t>
            </a:r>
            <a:endParaRPr lang="en-US" altLang="ko-KR" sz="2400" dirty="0"/>
          </a:p>
          <a:p>
            <a:pPr lvl="0" fontAlgn="base">
              <a:lnSpc>
                <a:spcPct val="125000"/>
              </a:lnSpc>
            </a:pPr>
            <a:r>
              <a:rPr lang="en-US" altLang="ko-KR" sz="2400" dirty="0"/>
              <a:t>- </a:t>
            </a:r>
            <a:r>
              <a:rPr lang="ko-KR" altLang="en-US" sz="2400" dirty="0"/>
              <a:t>송신기 모듈 작동 전압</a:t>
            </a:r>
            <a:r>
              <a:rPr lang="en-US" altLang="ko-KR" sz="2400" dirty="0"/>
              <a:t>: 5V ~ 12V,  </a:t>
            </a:r>
            <a:r>
              <a:rPr lang="ko-KR" altLang="en-US" sz="2400" dirty="0"/>
              <a:t>전류</a:t>
            </a:r>
            <a:r>
              <a:rPr lang="en-US" altLang="ko-KR" sz="2400" dirty="0"/>
              <a:t>: </a:t>
            </a:r>
            <a:r>
              <a:rPr lang="ko-KR" altLang="en-US" sz="2400" dirty="0"/>
              <a:t>수신 부하 전류에 따라 </a:t>
            </a:r>
            <a:endParaRPr lang="en-US" altLang="ko-KR" sz="2400" dirty="0"/>
          </a:p>
          <a:p>
            <a:pPr lvl="0" fontAlgn="base">
              <a:lnSpc>
                <a:spcPct val="125000"/>
              </a:lnSpc>
            </a:pPr>
            <a:r>
              <a:rPr lang="en-US" altLang="ko-KR" sz="2400" dirty="0"/>
              <a:t>  </a:t>
            </a:r>
            <a:r>
              <a:rPr lang="ko-KR" altLang="en-US" sz="2400" dirty="0"/>
              <a:t>자동으로 증가 또는 감소</a:t>
            </a:r>
          </a:p>
          <a:p>
            <a:pPr lvl="0" fontAlgn="base">
              <a:lnSpc>
                <a:spcPct val="125000"/>
              </a:lnSpc>
            </a:pPr>
            <a:r>
              <a:rPr lang="en-US" altLang="ko-KR" sz="2400" dirty="0"/>
              <a:t>- </a:t>
            </a:r>
            <a:r>
              <a:rPr lang="ko-KR" altLang="en-US" sz="2400" dirty="0"/>
              <a:t>수신 모듈</a:t>
            </a:r>
            <a:r>
              <a:rPr lang="en-US" altLang="ko-KR" sz="2400" dirty="0"/>
              <a:t>: 5.5V / 1000mA</a:t>
            </a:r>
          </a:p>
          <a:p>
            <a:pPr lvl="0" fontAlgn="base">
              <a:lnSpc>
                <a:spcPct val="125000"/>
              </a:lnSpc>
            </a:pPr>
            <a:r>
              <a:rPr lang="en-US" altLang="ko-KR" sz="2400" dirty="0"/>
              <a:t>- </a:t>
            </a:r>
            <a:r>
              <a:rPr lang="ko-KR" altLang="en-US" sz="2400" dirty="0"/>
              <a:t>전송 거리</a:t>
            </a:r>
            <a:r>
              <a:rPr lang="en-US" altLang="ko-KR" sz="2400" dirty="0"/>
              <a:t>: 1 ~ 20mm</a:t>
            </a:r>
          </a:p>
          <a:p>
            <a:pPr lvl="0" fontAlgn="base">
              <a:lnSpc>
                <a:spcPct val="125000"/>
              </a:lnSpc>
            </a:pP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② </a:t>
            </a:r>
            <a:r>
              <a:rPr lang="ko-KR" altLang="en-US" sz="2400" dirty="0">
                <a:latin typeface="맑은 고딕" panose="020B0503020000020004" pitchFamily="50" charset="-127"/>
              </a:rPr>
              <a:t>송신 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코일 실험</a:t>
            </a:r>
            <a:endParaRPr lang="en-US" altLang="ko-KR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fontAlgn="base">
              <a:lnSpc>
                <a:spcPct val="125000"/>
              </a:lnSpc>
            </a:pPr>
            <a:r>
              <a:rPr lang="en-US" altLang="ko-KR" sz="2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코일 개수를 </a:t>
            </a:r>
            <a:r>
              <a:rPr lang="en-US" altLang="ko-KR" sz="2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2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 </a:t>
            </a:r>
            <a:r>
              <a:rPr lang="en-US" altLang="ko-KR" sz="2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~ 8</a:t>
            </a:r>
            <a:r>
              <a:rPr lang="ko-KR" altLang="en-US" sz="2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개까지 늘려가며</a:t>
            </a:r>
            <a:r>
              <a:rPr lang="en-US" altLang="ko-KR" sz="2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2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Power Supply</a:t>
            </a:r>
            <a:r>
              <a:rPr lang="ko-KR" altLang="en-US" sz="2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와 </a:t>
            </a:r>
            <a:r>
              <a:rPr lang="en-US" altLang="ko-KR" sz="2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SMPS</a:t>
            </a:r>
            <a:r>
              <a:rPr lang="ko-KR" altLang="en-US" sz="2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로 작동</a:t>
            </a:r>
            <a:r>
              <a:rPr lang="en-US" altLang="ko-KR" sz="23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lvl="0" fontAlgn="base">
              <a:lnSpc>
                <a:spcPct val="125000"/>
              </a:lnSpc>
            </a:pP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③ </a:t>
            </a:r>
            <a:r>
              <a:rPr lang="ko-KR" altLang="en-US" sz="2400" dirty="0">
                <a:latin typeface="맑은 고딕" panose="020B0503020000020004" pitchFamily="50" charset="-127"/>
              </a:rPr>
              <a:t>수신 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코일에서 무선전력전송 확인 및 납땜</a:t>
            </a:r>
            <a:endParaRPr lang="en-US" altLang="ko-KR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fontAlgn="base">
              <a:lnSpc>
                <a:spcPct val="125000"/>
              </a:lnSpc>
            </a:pP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④ 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모르타르 시멘트 타설 및 양생</a:t>
            </a:r>
            <a:endParaRPr lang="en-US" altLang="ko-KR" sz="2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fontAlgn="base">
              <a:lnSpc>
                <a:spcPct val="125000"/>
              </a:lnSpc>
            </a:pP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⑤ </a:t>
            </a:r>
            <a:r>
              <a:rPr lang="ko-KR" altLang="en-US" sz="2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굳은 시멘트 교량의 다리와 상판 결합</a:t>
            </a:r>
            <a:endParaRPr lang="en-US" altLang="ko-KR" sz="2400" dirty="0"/>
          </a:p>
          <a:p>
            <a:pPr lvl="0" fontAlgn="base">
              <a:lnSpc>
                <a:spcPct val="125000"/>
              </a:lnSpc>
            </a:pPr>
            <a:r>
              <a:rPr lang="en-US" altLang="ko-KR" sz="2400" dirty="0">
                <a:latin typeface="맑은 고딕" panose="020B0503020000020004" pitchFamily="50" charset="-127"/>
              </a:rPr>
              <a:t>⑥ </a:t>
            </a:r>
            <a:r>
              <a:rPr lang="ko-KR" altLang="en-US" sz="2400" dirty="0">
                <a:latin typeface="맑은 고딕" panose="020B0503020000020004" pitchFamily="50" charset="-127"/>
              </a:rPr>
              <a:t>무선전력전송과 교량을 결합</a:t>
            </a:r>
            <a:endParaRPr lang="en-US" altLang="ko-KR" sz="2400" dirty="0"/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7C760A46-E0E4-48D7-AC23-51069888BEF3}"/>
              </a:ext>
            </a:extLst>
          </p:cNvPr>
          <p:cNvSpPr/>
          <p:nvPr/>
        </p:nvSpPr>
        <p:spPr>
          <a:xfrm>
            <a:off x="8762521" y="20040618"/>
            <a:ext cx="4969965" cy="519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>
              <a:lnSpc>
                <a:spcPct val="130000"/>
              </a:lnSpc>
            </a:pPr>
            <a:r>
              <a:rPr lang="en-US" altLang="ko-KR" sz="2400" b="1" dirty="0">
                <a:latin typeface="맑은 고딕" panose="020B0503020000020004" pitchFamily="50" charset="-127"/>
              </a:rPr>
              <a:t>② </a:t>
            </a:r>
            <a:r>
              <a:rPr lang="ko-KR" altLang="en-US" sz="2400" b="1" dirty="0"/>
              <a:t>거푸집 제작 </a:t>
            </a:r>
            <a:r>
              <a:rPr lang="en-US" altLang="ko-KR" sz="2400" b="1" dirty="0"/>
              <a:t>(</a:t>
            </a:r>
            <a:r>
              <a:rPr lang="ko-KR" altLang="en-US" sz="2400" b="1" dirty="0"/>
              <a:t>상판 </a:t>
            </a:r>
            <a:r>
              <a:rPr lang="en-US" altLang="ko-KR" sz="2400" b="1" dirty="0"/>
              <a:t>+ </a:t>
            </a:r>
            <a:r>
              <a:rPr lang="ko-KR" altLang="en-US" sz="2400" b="1" dirty="0"/>
              <a:t>다리</a:t>
            </a:r>
            <a:r>
              <a:rPr lang="en-US" altLang="ko-KR" sz="2400" b="1" dirty="0"/>
              <a:t>) 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367BC5AE-5958-4A43-8C37-0AEF30F43447}"/>
              </a:ext>
            </a:extLst>
          </p:cNvPr>
          <p:cNvSpPr/>
          <p:nvPr/>
        </p:nvSpPr>
        <p:spPr>
          <a:xfrm>
            <a:off x="8585099" y="23282689"/>
            <a:ext cx="5690834" cy="519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>
              <a:lnSpc>
                <a:spcPct val="130000"/>
              </a:lnSpc>
            </a:pPr>
            <a:r>
              <a:rPr lang="ko-KR" altLang="en-US" sz="2400" b="1" kern="0" spc="-50" dirty="0">
                <a:solidFill>
                  <a:srgbClr val="000000"/>
                </a:solidFill>
                <a:latin typeface="맑은 고딕" panose="020B0503020000020004" pitchFamily="50" charset="-127"/>
              </a:rPr>
              <a:t>⑤ </a:t>
            </a:r>
            <a:r>
              <a:rPr lang="en-US" altLang="ko-KR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WPT, </a:t>
            </a:r>
            <a:r>
              <a:rPr lang="ko-KR" altLang="en-US" sz="2400" b="1" dirty="0"/>
              <a:t>송신 및 수신 코일 연결</a:t>
            </a:r>
            <a:r>
              <a:rPr lang="en-US" altLang="ko-KR" sz="2400" b="1" dirty="0"/>
              <a:t> 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AB44BB60-36DC-4382-B093-62AA78E72A8F}"/>
              </a:ext>
            </a:extLst>
          </p:cNvPr>
          <p:cNvSpPr/>
          <p:nvPr/>
        </p:nvSpPr>
        <p:spPr>
          <a:xfrm>
            <a:off x="15311465" y="20055045"/>
            <a:ext cx="3590847" cy="519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>
              <a:lnSpc>
                <a:spcPct val="130000"/>
              </a:lnSpc>
            </a:pPr>
            <a:r>
              <a:rPr lang="ko-KR" altLang="en-US" sz="2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③ 시멘트</a:t>
            </a:r>
            <a:r>
              <a:rPr lang="ko-KR" altLang="en-US" sz="2400" b="1" dirty="0"/>
              <a:t> </a:t>
            </a:r>
            <a:r>
              <a:rPr lang="ko-KR" altLang="en-US" sz="2400" b="1" dirty="0" err="1"/>
              <a:t>타설</a:t>
            </a:r>
            <a:r>
              <a:rPr lang="ko-KR" altLang="en-US" sz="2400" b="1" dirty="0"/>
              <a:t> 및 양생</a:t>
            </a:r>
            <a:r>
              <a:rPr lang="en-US" altLang="ko-KR" sz="2400" b="1" dirty="0"/>
              <a:t>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A0A217-3B21-42FB-B4BB-BF893772F49C}"/>
              </a:ext>
            </a:extLst>
          </p:cNvPr>
          <p:cNvSpPr txBox="1"/>
          <p:nvPr/>
        </p:nvSpPr>
        <p:spPr>
          <a:xfrm>
            <a:off x="900312" y="9500272"/>
            <a:ext cx="2160240" cy="656937"/>
          </a:xfrm>
          <a:prstGeom prst="flowChartDocumen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7192" tIns="48596" rIns="97192" bIns="48596" rtlCol="0">
            <a:spAutoFit/>
          </a:bodyPr>
          <a:lstStyle/>
          <a:p>
            <a:pPr fontAlgn="base" latinLnBrk="0"/>
            <a:r>
              <a:rPr lang="ko-KR" altLang="en-US" sz="2800" dirty="0"/>
              <a:t>진행 절차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BA7CA0-5CAF-40F5-B6AE-FAB7C4BB3878}"/>
              </a:ext>
            </a:extLst>
          </p:cNvPr>
          <p:cNvSpPr txBox="1"/>
          <p:nvPr/>
        </p:nvSpPr>
        <p:spPr>
          <a:xfrm>
            <a:off x="11183230" y="9500272"/>
            <a:ext cx="4046674" cy="656937"/>
          </a:xfrm>
          <a:prstGeom prst="flowChartDocumen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7192" tIns="48596" rIns="97192" bIns="48596" rtlCol="0">
            <a:spAutoFit/>
          </a:bodyPr>
          <a:lstStyle/>
          <a:p>
            <a:pPr fontAlgn="base" latinLnBrk="0"/>
            <a:r>
              <a:rPr lang="ko-KR" altLang="en-US" sz="2800" dirty="0"/>
              <a:t>설계과정</a:t>
            </a:r>
            <a:r>
              <a:rPr lang="en-US" altLang="ko-KR" sz="2800" dirty="0"/>
              <a:t>( WPT</a:t>
            </a:r>
            <a:r>
              <a:rPr lang="ko-KR" altLang="en-US" sz="2800" dirty="0"/>
              <a:t> </a:t>
            </a:r>
            <a:r>
              <a:rPr lang="en-US" altLang="ko-KR" sz="2800" dirty="0"/>
              <a:t>&amp; </a:t>
            </a:r>
            <a:r>
              <a:rPr lang="ko-KR" altLang="en-US" sz="2800" dirty="0"/>
              <a:t>교량</a:t>
            </a:r>
            <a:r>
              <a:rPr lang="en-US" altLang="ko-KR" sz="2800" dirty="0"/>
              <a:t> )</a:t>
            </a:r>
            <a:endParaRPr lang="ko-KR" altLang="en-US" sz="28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2" y="17220643"/>
            <a:ext cx="3937169" cy="2772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5"/>
          <a:srcRect b="15095"/>
          <a:stretch/>
        </p:blipFill>
        <p:spPr>
          <a:xfrm>
            <a:off x="9252718" y="17225975"/>
            <a:ext cx="3936485" cy="276666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014" r="95903">
                        <a14:foregroundMark x1="15903" y1="48241" x2="9514" y2="70556"/>
                        <a14:foregroundMark x1="9514" y1="70556" x2="24167" y2="78056"/>
                        <a14:foregroundMark x1="24167" y1="78056" x2="82639" y2="70648"/>
                        <a14:foregroundMark x1="82639" y1="70648" x2="88542" y2="54074"/>
                        <a14:foregroundMark x1="88542" y1="54074" x2="77986" y2="45278"/>
                        <a14:foregroundMark x1="77986" y1="45278" x2="76042" y2="46481"/>
                        <a14:foregroundMark x1="86181" y1="59444" x2="73056" y2="73796"/>
                        <a14:foregroundMark x1="73056" y1="73796" x2="68194" y2="74352"/>
                        <a14:foregroundMark x1="77500" y1="47778" x2="92083" y2="66296"/>
                        <a14:foregroundMark x1="92083" y1="66296" x2="76736" y2="72778"/>
                        <a14:foregroundMark x1="76736" y1="72778" x2="60833" y2="72407"/>
                        <a14:foregroundMark x1="85000" y1="63426" x2="26944" y2="78704"/>
                        <a14:foregroundMark x1="26944" y1="78704" x2="13194" y2="78889"/>
                        <a14:foregroundMark x1="13194" y1="78889" x2="11318" y2="59909"/>
                        <a14:foregroundMark x1="12511" y1="54652" x2="73333" y2="42037"/>
                        <a14:foregroundMark x1="73333" y1="42037" x2="84375" y2="52037"/>
                        <a14:foregroundMark x1="84375" y1="52037" x2="90625" y2="67130"/>
                        <a14:foregroundMark x1="88472" y1="63796" x2="70972" y2="68611"/>
                        <a14:foregroundMark x1="88403" y1="68519" x2="85486" y2="73611"/>
                        <a14:foregroundMark x1="85208" y1="71852" x2="95903" y2="71574"/>
                        <a14:foregroundMark x1="90417" y1="62315" x2="94792" y2="70833"/>
                        <a14:foregroundMark x1="83472" y1="45833" x2="81111" y2="43056"/>
                        <a14:foregroundMark x1="84444" y1="51296" x2="81875" y2="45556"/>
                        <a14:foregroundMark x1="44306" y1="74722" x2="8819" y2="77130"/>
                        <a14:foregroundMark x1="16042" y1="60833" x2="8819" y2="78889"/>
                        <a14:foregroundMark x1="13819" y1="50093" x2="10694" y2="61389"/>
                        <a14:foregroundMark x1="9028" y1="70463" x2="7847" y2="79537"/>
                        <a14:foregroundMark x1="12639" y1="49074" x2="11944" y2="52500"/>
                        <a14:foregroundMark x1="12639" y1="49722" x2="18264" y2="50370"/>
                        <a14:foregroundMark x1="9097" y1="68796" x2="18681" y2="78796"/>
                        <a14:foregroundMark x1="8542" y1="74444" x2="7014" y2="80926"/>
                        <a14:foregroundMark x1="26667" y1="65926" x2="49722" y2="60463"/>
                        <a14:foregroundMark x1="35764" y1="64444" x2="59236" y2="60463"/>
                        <a14:foregroundMark x1="82431" y1="44537" x2="85347" y2="54444"/>
                        <a14:backgroundMark x1="96155" y1="71040" x2="96597" y2="71019"/>
                        <a14:backgroundMark x1="21181" y1="82037" x2="90556" y2="75185"/>
                        <a14:backgroundMark x1="90556" y1="75185" x2="53819" y2="91481"/>
                        <a14:backgroundMark x1="53819" y1="91481" x2="20556" y2="92037"/>
                        <a14:backgroundMark x1="20556" y1="92037" x2="23472" y2="82130"/>
                        <a14:backgroundMark x1="9028" y1="58056" x2="7153" y2="69259"/>
                        <a14:backgroundMark x1="10833" y1="53889" x2="5833" y2="75926"/>
                        <a14:backgroundMark x1="23264" y1="43889" x2="75972" y2="39259"/>
                        <a14:backgroundMark x1="75972" y1="39259" x2="50278" y2="21944"/>
                        <a14:backgroundMark x1="50278" y1="21944" x2="27500" y2="23519"/>
                        <a14:backgroundMark x1="27500" y1="23519" x2="40903" y2="32315"/>
                        <a14:backgroundMark x1="40903" y1="32315" x2="71736" y2="31759"/>
                        <a14:backgroundMark x1="71736" y1="31759" x2="72917" y2="31296"/>
                      </a14:backgroundRemoval>
                    </a14:imgEffect>
                  </a14:imgLayer>
                </a14:imgProps>
              </a:ext>
            </a:extLst>
          </a:blip>
          <a:srcRect l="6360" t="37510" r="2987" b="8900"/>
          <a:stretch/>
        </p:blipFill>
        <p:spPr>
          <a:xfrm>
            <a:off x="14035188" y="18729369"/>
            <a:ext cx="3590848" cy="148549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50" r="97750">
                        <a14:foregroundMark x1="7425" y1="27033" x2="4700" y2="44500"/>
                        <a14:foregroundMark x1="4700" y1="44500" x2="9725" y2="59633"/>
                        <a14:foregroundMark x1="9725" y1="59633" x2="77600" y2="64167"/>
                        <a14:foregroundMark x1="77600" y1="64167" x2="91775" y2="64100"/>
                        <a14:foregroundMark x1="91775" y1="64100" x2="96100" y2="30467"/>
                        <a14:foregroundMark x1="96100" y1="30467" x2="11550" y2="22033"/>
                        <a14:foregroundMark x1="11550" y1="22033" x2="1950" y2="44767"/>
                        <a14:foregroundMark x1="1950" y1="44767" x2="14725" y2="57467"/>
                        <a14:foregroundMark x1="89100" y1="28033" x2="99037" y2="41282"/>
                        <a14:foregroundMark x1="99037" y1="43359" x2="97750" y2="65300"/>
                        <a14:foregroundMark x1="97750" y1="65300" x2="82975" y2="62833"/>
                        <a14:foregroundMark x1="82975" y1="62833" x2="82975" y2="62833"/>
                        <a14:foregroundMark x1="89100" y1="30400" x2="83075" y2="50067"/>
                        <a14:foregroundMark x1="83075" y1="50067" x2="83450" y2="56133"/>
                        <a14:backgroundMark x1="99675" y1="40433" x2="99675" y2="49800"/>
                      </a14:backgroundRemoval>
                    </a14:imgEffect>
                  </a14:imgLayer>
                </a14:imgProps>
              </a:ext>
            </a:extLst>
          </a:blip>
          <a:srcRect t="23287" b="34784"/>
          <a:stretch/>
        </p:blipFill>
        <p:spPr>
          <a:xfrm rot="-60000">
            <a:off x="9267504" y="20903723"/>
            <a:ext cx="3960000" cy="211223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10"/>
          <a:srcRect b="13855"/>
          <a:stretch/>
        </p:blipFill>
        <p:spPr>
          <a:xfrm>
            <a:off x="1524002" y="20571052"/>
            <a:ext cx="3936240" cy="2736162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E9561E05-254E-2024-7CCC-FB87F8AF5CA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324" b="63865" l="20595" r="79768">
                        <a14:foregroundMark x1="53299" y1="55266" x2="51342" y2="24638"/>
                        <a14:foregroundMark x1="51342" y1="24638" x2="58883" y2="19227"/>
                        <a14:foregroundMark x1="58883" y1="19227" x2="67295" y2="18357"/>
                        <a14:foregroundMark x1="67295" y1="18357" x2="72371" y2="18551"/>
                        <a14:foregroundMark x1="72371" y1="18551" x2="75925" y2="21159"/>
                        <a14:foregroundMark x1="75925" y1="21159" x2="79840" y2="27246"/>
                        <a14:foregroundMark x1="79840" y1="27246" x2="81218" y2="31787"/>
                        <a14:foregroundMark x1="81218" y1="31787" x2="79840" y2="53333"/>
                        <a14:foregroundMark x1="79840" y1="53333" x2="72516" y2="58551"/>
                        <a14:foregroundMark x1="72516" y1="58551" x2="63234" y2="61063"/>
                        <a14:foregroundMark x1="63234" y1="61063" x2="56708" y2="60097"/>
                        <a14:foregroundMark x1="56708" y1="60097" x2="53952" y2="56812"/>
                        <a14:foregroundMark x1="53952" y1="56812" x2="52212" y2="49565"/>
                        <a14:foregroundMark x1="49021" y1="34686" x2="26396" y2="36232"/>
                        <a14:foregroundMark x1="26396" y1="36232" x2="21755" y2="43768"/>
                        <a14:foregroundMark x1="21755" y1="43768" x2="21682" y2="54686"/>
                        <a14:foregroundMark x1="21682" y1="54686" x2="20232" y2="59614"/>
                        <a14:foregroundMark x1="20232" y1="59614" x2="20740" y2="64734"/>
                        <a14:foregroundMark x1="20740" y1="64734" x2="29297" y2="65121"/>
                        <a14:foregroundMark x1="29297" y1="65121" x2="45395" y2="62222"/>
                        <a14:foregroundMark x1="45395" y1="62222" x2="52139" y2="46763"/>
                        <a14:foregroundMark x1="52139" y1="46763" x2="50834" y2="38647"/>
                        <a14:foregroundMark x1="50834" y1="38647" x2="47571" y2="34686"/>
                        <a14:foregroundMark x1="47571" y1="34686" x2="46265" y2="34783"/>
                        <a14:foregroundMark x1="75417" y1="23865" x2="71211" y2="22319"/>
                        <a14:foregroundMark x1="71211" y1="22319" x2="65410" y2="27150"/>
                        <a14:foregroundMark x1="65410" y1="27150" x2="72806" y2="28889"/>
                        <a14:foregroundMark x1="72806" y1="28889" x2="74112" y2="27150"/>
                        <a14:foregroundMark x1="40319" y1="40097" x2="32125" y2="40773"/>
                        <a14:foregroundMark x1="32125" y1="40773" x2="36548" y2="45894"/>
                        <a14:foregroundMark x1="36548" y1="45894" x2="39666" y2="45121"/>
                        <a14:foregroundMark x1="37418" y1="32947" x2="39304" y2="32464"/>
                        <a14:foregroundMark x1="62654" y1="19420" x2="67368" y2="19517"/>
                        <a14:foregroundMark x1="67368" y1="19517" x2="72371" y2="19324"/>
                        <a14:foregroundMark x1="24583" y1="55169" x2="20522" y2="62029"/>
                        <a14:foregroundMark x1="20522" y1="62029" x2="28136" y2="63961"/>
                        <a14:foregroundMark x1="28136" y1="63961" x2="36258" y2="59903"/>
                        <a14:foregroundMark x1="36258" y1="59903" x2="36403" y2="59517"/>
                        <a14:foregroundMark x1="21030" y1="58068" x2="22045" y2="63575"/>
                        <a14:foregroundMark x1="22045" y1="63575" x2="29007" y2="61449"/>
                        <a14:foregroundMark x1="29007" y1="61449" x2="29152" y2="61159"/>
                        <a14:foregroundMark x1="20595" y1="60773" x2="21320" y2="63865"/>
                      </a14:backgroundRemoval>
                    </a14:imgEffect>
                  </a14:imgLayer>
                </a14:imgProps>
              </a:ext>
            </a:extLst>
          </a:blip>
          <a:srcRect l="16699" t="16987" r="16809" b="33049"/>
          <a:stretch/>
        </p:blipFill>
        <p:spPr>
          <a:xfrm>
            <a:off x="17732948" y="18183920"/>
            <a:ext cx="2860452" cy="161322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DACDD54-BDD2-09BE-C5B0-5A57BDF9F5C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31" b="94203" l="28132" r="72088">
                        <a14:foregroundMark x1="54957" y1="9961" x2="55163" y2="10000"/>
                        <a14:foregroundMark x1="29306" y1="5117" x2="33290" y2="5870"/>
                        <a14:foregroundMark x1="28645" y1="4992" x2="29303" y2="5116"/>
                        <a14:foregroundMark x1="70145" y1="27697" x2="70934" y2="36068"/>
                        <a14:foregroundMark x1="69865" y1="24722" x2="70145" y2="27697"/>
                        <a14:foregroundMark x1="69587" y1="21774" x2="69637" y2="22305"/>
                        <a14:foregroundMark x1="70515" y1="56048" x2="70181" y2="57690"/>
                        <a14:foregroundMark x1="44228" y1="81517" x2="38462" y2="80193"/>
                        <a14:foregroundMark x1="47415" y1="24584" x2="47692" y2="22866"/>
                        <a14:foregroundMark x1="46675" y1="29181" x2="47262" y2="25538"/>
                        <a14:foregroundMark x1="45829" y1="34434" x2="46104" y2="32727"/>
                        <a14:foregroundMark x1="42299" y1="56361" x2="43179" y2="50892"/>
                        <a14:foregroundMark x1="38462" y1="80193" x2="39394" y2="74405"/>
                        <a14:foregroundMark x1="56262" y1="19226" x2="59227" y2="17967"/>
                        <a14:foregroundMark x1="50546" y1="21654" x2="54393" y2="20020"/>
                        <a14:foregroundMark x1="47692" y1="22866" x2="47932" y2="22764"/>
                        <a14:foregroundMark x1="35898" y1="24155" x2="35385" y2="24638"/>
                        <a14:foregroundMark x1="39299" y1="20951" x2="35898" y2="24155"/>
                        <a14:foregroundMark x1="30122" y1="71957" x2="29575" y2="76878"/>
                        <a14:foregroundMark x1="35385" y1="24638" x2="33912" y2="37883"/>
                        <a14:foregroundMark x1="30453" y1="88640" x2="44259" y2="81409"/>
                        <a14:foregroundMark x1="49653" y1="60013" x2="46216" y2="66816"/>
                        <a14:foregroundMark x1="35988" y1="36876" x2="35458" y2="34944"/>
                        <a14:foregroundMark x1="42877" y1="61998" x2="41320" y2="56320"/>
                        <a14:foregroundMark x1="35458" y1="34944" x2="36461" y2="35374"/>
                        <a14:foregroundMark x1="49729" y1="60206" x2="49524" y2="60386"/>
                        <a14:foregroundMark x1="49524" y1="60386" x2="49753" y2="60267"/>
                        <a14:foregroundMark x1="56157" y1="5521" x2="64396" y2="4992"/>
                        <a14:foregroundMark x1="53691" y1="5680" x2="56119" y2="5524"/>
                        <a14:foregroundMark x1="53449" y1="5695" x2="53667" y2="5681"/>
                        <a14:foregroundMark x1="49732" y1="5934" x2="52212" y2="5775"/>
                        <a14:foregroundMark x1="46052" y1="6171" x2="46776" y2="6124"/>
                        <a14:foregroundMark x1="42272" y1="6413" x2="42657" y2="6388"/>
                        <a14:foregroundMark x1="64396" y1="4992" x2="66007" y2="4992"/>
                        <a14:foregroundMark x1="66520" y1="4992" x2="66823" y2="5051"/>
                        <a14:foregroundMark x1="70702" y1="27697" x2="70542" y2="36131"/>
                        <a14:foregroundMark x1="70801" y1="22509" x2="70702" y2="27697"/>
                        <a14:foregroundMark x1="70916" y1="16425" x2="70900" y2="17267"/>
                        <a14:foregroundMark x1="70993" y1="17351" x2="70915" y2="16199"/>
                        <a14:foregroundMark x1="70737" y1="63472" x2="70700" y2="72490"/>
                        <a14:foregroundMark x1="70767" y1="56007" x2="70760" y2="57799"/>
                        <a14:foregroundMark x1="68493" y1="80494" x2="65995" y2="81278"/>
                        <a14:foregroundMark x1="70561" y1="72503" x2="70256" y2="71498"/>
                        <a14:foregroundMark x1="32158" y1="19989" x2="31839" y2="21739"/>
                        <a14:foregroundMark x1="48932" y1="51921" x2="46593" y2="59903"/>
                        <a14:foregroundMark x1="46593" y1="59903" x2="43261" y2="59819"/>
                        <a14:foregroundMark x1="28938" y1="93237" x2="30989" y2="94203"/>
                        <a14:foregroundMark x1="30989" y1="94203" x2="37582" y2="93720"/>
                        <a14:foregroundMark x1="37582" y1="93720" x2="41245" y2="94042"/>
                        <a14:foregroundMark x1="43025" y1="82930" x2="43077" y2="82609"/>
                        <a14:foregroundMark x1="41245" y1="94042" x2="42494" y2="86246"/>
                        <a14:foregroundMark x1="43141" y1="76798" x2="43150" y2="76006"/>
                        <a14:foregroundMark x1="43077" y1="82609" x2="43128" y2="77975"/>
                        <a14:foregroundMark x1="43150" y1="76006" x2="43150" y2="76006"/>
                        <a14:foregroundMark x1="42615" y1="89216" x2="40733" y2="93720"/>
                        <a14:foregroundMark x1="40733" y1="93720" x2="40073" y2="94203"/>
                        <a14:foregroundMark x1="51219" y1="30147" x2="52088" y2="28824"/>
                        <a14:foregroundMark x1="49424" y1="32878" x2="50405" y2="31385"/>
                        <a14:foregroundMark x1="52088" y1="28824" x2="52176" y2="28129"/>
                        <a14:foregroundMark x1="46593" y1="51267" x2="46593" y2="66384"/>
                        <a14:foregroundMark x1="43823" y1="78683" x2="43663" y2="79227"/>
                        <a14:foregroundMark x1="44183" y1="77456" x2="44092" y2="77767"/>
                        <a14:foregroundMark x1="44331" y1="76952" x2="44183" y2="77456"/>
                        <a14:foregroundMark x1="44576" y1="76116" x2="44443" y2="76571"/>
                        <a14:foregroundMark x1="45207" y1="73966" x2="45138" y2="74201"/>
                        <a14:foregroundMark x1="43663" y1="79227" x2="43590" y2="80676"/>
                        <a14:foregroundMark x1="42697" y1="91230" x2="42271" y2="94042"/>
                        <a14:foregroundMark x1="42271" y1="94042" x2="38681" y2="91948"/>
                        <a14:foregroundMark x1="41392" y1="27536" x2="42711" y2="27858"/>
                        <a14:foregroundMark x1="45714" y1="27858" x2="46960" y2="28019"/>
                        <a14:foregroundMark x1="54579" y1="28341" x2="55678" y2="28180"/>
                        <a14:foregroundMark x1="58535" y1="28019" x2="60879" y2="27697"/>
                        <a14:foregroundMark x1="57949" y1="28180" x2="56703" y2="32206"/>
                        <a14:foregroundMark x1="56703" y1="32206" x2="33333" y2="32206"/>
                        <a14:foregroundMark x1="70696" y1="9662" x2="70989" y2="15137"/>
                        <a14:foregroundMark x1="70476" y1="6441" x2="66886" y2="4831"/>
                        <a14:foregroundMark x1="41905" y1="52013" x2="41978" y2="62319"/>
                        <a14:foregroundMark x1="41978" y1="62319" x2="46081" y2="65539"/>
                        <a14:foregroundMark x1="46081" y1="65539" x2="49158" y2="65539"/>
                        <a14:foregroundMark x1="49158" y1="65539" x2="49670" y2="57166"/>
                        <a14:foregroundMark x1="49670" y1="57166" x2="49231" y2="51369"/>
                        <a14:foregroundMark x1="49231" y1="51369" x2="41905" y2="51691"/>
                        <a14:foregroundMark x1="49744" y1="51852" x2="49524" y2="57327"/>
                        <a14:foregroundMark x1="42344" y1="65056" x2="44322" y2="64251"/>
                        <a14:foregroundMark x1="42125" y1="65378" x2="44249" y2="65700"/>
                        <a14:foregroundMark x1="31062" y1="72142" x2="42491" y2="72464"/>
                        <a14:foregroundMark x1="42491" y1="72464" x2="43590" y2="76490"/>
                        <a14:foregroundMark x1="43590" y1="76490" x2="43590" y2="83575"/>
                        <a14:foregroundMark x1="43590" y1="83575" x2="43443" y2="84541"/>
                        <a14:foregroundMark x1="42711" y1="72625" x2="43297" y2="72464"/>
                        <a14:foregroundMark x1="32527" y1="20129" x2="39853" y2="20129"/>
                        <a14:foregroundMark x1="34286" y1="23027" x2="34432" y2="24960"/>
                        <a14:foregroundMark x1="35604" y1="24638" x2="43663" y2="27536"/>
                        <a14:foregroundMark x1="46081" y1="5958" x2="41905" y2="5636"/>
                        <a14:foregroundMark x1="41905" y1="5636" x2="41465" y2="19646"/>
                        <a14:foregroundMark x1="46016" y1="16881" x2="45861" y2="19807"/>
                        <a14:foregroundMark x1="46593" y1="5958" x2="46430" y2="9045"/>
                        <a14:foregroundMark x1="50503" y1="16416" x2="50330" y2="19807"/>
                        <a14:foregroundMark x1="51062" y1="5475" x2="50882" y2="9003"/>
                        <a14:foregroundMark x1="55092" y1="5958" x2="54505" y2="19324"/>
                        <a14:foregroundMark x1="59414" y1="5797" x2="58901" y2="19968"/>
                        <a14:foregroundMark x1="56777" y1="20129" x2="53480" y2="25765"/>
                        <a14:foregroundMark x1="53480" y1="25765" x2="52308" y2="25604"/>
                        <a14:foregroundMark x1="50256" y1="6924" x2="50403" y2="19002"/>
                        <a14:backgroundMark x1="32762" y1="19318" x2="32234" y2="19485"/>
                        <a14:backgroundMark x1="32234" y1="19485" x2="29963" y2="9018"/>
                        <a14:backgroundMark x1="29963" y1="9018" x2="33553" y2="4992"/>
                        <a14:backgroundMark x1="33553" y1="4992" x2="40028" y2="5741"/>
                        <a14:backgroundMark x1="43663" y1="9340" x2="44176" y2="9501"/>
                        <a14:backgroundMark x1="57070" y1="9662" x2="56630" y2="16747"/>
                        <a14:backgroundMark x1="56630" y1="16747" x2="56850" y2="10467"/>
                        <a14:backgroundMark x1="56850" y1="10467" x2="56793" y2="9970"/>
                        <a14:backgroundMark x1="63810" y1="9662" x2="62491" y2="15620"/>
                        <a14:backgroundMark x1="62491" y1="15620" x2="65568" y2="14976"/>
                        <a14:backgroundMark x1="65568" y1="14976" x2="65568" y2="9662"/>
                        <a14:backgroundMark x1="63590" y1="45572" x2="59853" y2="48953"/>
                        <a14:backgroundMark x1="59853" y1="48953" x2="62491" y2="58454"/>
                        <a14:backgroundMark x1="62491" y1="58454" x2="62125" y2="44605"/>
                        <a14:backgroundMark x1="62125" y1="44605" x2="59487" y2="44767"/>
                        <a14:backgroundMark x1="57216" y1="44444" x2="63883" y2="29952"/>
                        <a14:backgroundMark x1="63883" y1="29952" x2="66374" y2="29630"/>
                        <a14:backgroundMark x1="66374" y1="29630" x2="67985" y2="34622"/>
                        <a14:backgroundMark x1="67985" y1="34622" x2="67985" y2="62480"/>
                        <a14:backgroundMark x1="67985" y1="62480" x2="65714" y2="70692"/>
                        <a14:backgroundMark x1="65714" y1="70692" x2="51648" y2="74396"/>
                        <a14:backgroundMark x1="50833" y1="52063" x2="50696" y2="48309"/>
                        <a14:backgroundMark x1="51648" y1="74396" x2="51036" y2="57619"/>
                        <a14:backgroundMark x1="50696" y1="48309" x2="45861" y2="44605"/>
                        <a14:backgroundMark x1="45861" y1="44605" x2="40293" y2="48309"/>
                        <a14:backgroundMark x1="40293" y1="48309" x2="39048" y2="59420"/>
                        <a14:backgroundMark x1="39048" y1="59420" x2="37656" y2="65056"/>
                        <a14:backgroundMark x1="37656" y1="65056" x2="35092" y2="61192"/>
                        <a14:backgroundMark x1="35092" y1="61192" x2="34212" y2="51852"/>
                        <a14:backgroundMark x1="34212" y1="51852" x2="35018" y2="44605"/>
                        <a14:backgroundMark x1="35018" y1="44605" x2="39341" y2="40419"/>
                        <a14:backgroundMark x1="59059" y1="31884" x2="63150" y2="30113"/>
                        <a14:backgroundMark x1="56883" y1="32825" x2="57103" y2="32730"/>
                        <a14:backgroundMark x1="39341" y1="40419" x2="50307" y2="35672"/>
                        <a14:backgroundMark x1="57216" y1="44444" x2="54799" y2="44605"/>
                        <a14:backgroundMark x1="54799" y1="44605" x2="54359" y2="56683"/>
                        <a14:backgroundMark x1="54359" y1="56683" x2="53187" y2="44928"/>
                        <a14:backgroundMark x1="53187" y1="44928" x2="49744" y2="48148"/>
                        <a14:backgroundMark x1="49744" y1="48148" x2="52454" y2="52979"/>
                        <a14:backgroundMark x1="64029" y1="34783" x2="61319" y2="37520"/>
                        <a14:backgroundMark x1="61319" y1="37520" x2="65788" y2="54267"/>
                        <a14:backgroundMark x1="65788" y1="54267" x2="64835" y2="41385"/>
                        <a14:backgroundMark x1="64835" y1="41385" x2="61832" y2="36232"/>
                        <a14:backgroundMark x1="70916" y1="36071" x2="71575" y2="55878"/>
                        <a14:backgroundMark x1="68791" y1="62319" x2="68205" y2="77456"/>
                        <a14:backgroundMark x1="71502" y1="75362" x2="70989" y2="81320"/>
                        <a14:backgroundMark x1="64982" y1="78583" x2="68864" y2="79066"/>
                        <a14:backgroundMark x1="68864" y1="79066" x2="69670" y2="78744"/>
                        <a14:backgroundMark x1="69963" y1="57649" x2="69744" y2="63285"/>
                        <a14:backgroundMark x1="41392" y1="62339" x2="41392" y2="63901"/>
                        <a14:backgroundMark x1="44453" y1="68374" x2="44908" y2="73269"/>
                        <a14:backgroundMark x1="42884" y1="71997" x2="42667" y2="71861"/>
                        <a14:backgroundMark x1="34475" y1="68752" x2="32821" y2="65862"/>
                        <a14:backgroundMark x1="32821" y1="65862" x2="32821" y2="57971"/>
                        <a14:backgroundMark x1="32821" y1="57971" x2="37289" y2="53140"/>
                        <a14:backgroundMark x1="37289" y1="53140" x2="37289" y2="53140"/>
                        <a14:backgroundMark x1="32454" y1="37842" x2="32381" y2="50564"/>
                        <a14:backgroundMark x1="33480" y1="46216" x2="32747" y2="56522"/>
                        <a14:backgroundMark x1="32747" y1="56522" x2="32894" y2="57166"/>
                        <a14:backgroundMark x1="31355" y1="54750" x2="31282" y2="69243"/>
                        <a14:backgroundMark x1="31282" y1="69243" x2="29597" y2="70531"/>
                        <a14:backgroundMark x1="28791" y1="76812" x2="28498" y2="93398"/>
                        <a14:backgroundMark x1="44327" y1="85166" x2="44689" y2="94042"/>
                        <a14:backgroundMark x1="44262" y1="83575" x2="44282" y2="84064"/>
                        <a14:backgroundMark x1="44247" y1="85109" x2="44396" y2="86473"/>
                        <a14:backgroundMark x1="44079" y1="83575" x2="44120" y2="83950"/>
                        <a14:backgroundMark x1="45459" y1="82491" x2="60879" y2="82931"/>
                        <a14:backgroundMark x1="60879" y1="82931" x2="65568" y2="82770"/>
                        <a14:backgroundMark x1="68645" y1="82609" x2="71136" y2="81804"/>
                        <a14:backgroundMark x1="70989" y1="72464" x2="71062" y2="76329"/>
                        <a14:backgroundMark x1="52967" y1="53623" x2="52967" y2="60870"/>
                        <a14:backgroundMark x1="56044" y1="53462" x2="58095" y2="57488"/>
                        <a14:backgroundMark x1="49084" y1="39130" x2="49231" y2="43800"/>
                        <a14:backgroundMark x1="47399" y1="41063" x2="40073" y2="46860"/>
                        <a14:backgroundMark x1="48709" y1="47954" x2="49011" y2="47987"/>
                        <a14:backgroundMark x1="48321" y1="47911" x2="48672" y2="47950"/>
                        <a14:backgroundMark x1="40220" y1="47021" x2="48213" y2="47900"/>
                        <a14:backgroundMark x1="56630" y1="43800" x2="59048" y2="53623"/>
                        <a14:backgroundMark x1="53626" y1="59581" x2="50623" y2="62480"/>
                        <a14:backgroundMark x1="50623" y1="62480" x2="50123" y2="57443"/>
                        <a14:backgroundMark x1="46969" y1="69005" x2="47399" y2="72786"/>
                        <a14:backgroundMark x1="48425" y1="78422" x2="51429" y2="78422"/>
                        <a14:backgroundMark x1="51429" y1="78422" x2="55458" y2="77295"/>
                        <a14:backgroundMark x1="45861" y1="70853" x2="45861" y2="70853"/>
                        <a14:backgroundMark x1="41026" y1="67633" x2="41319" y2="67955"/>
                        <a14:backgroundMark x1="42111" y1="68343" x2="42624" y2="68981"/>
                        <a14:backgroundMark x1="37656" y1="62802" x2="41469" y2="67544"/>
                        <a14:backgroundMark x1="34066" y1="59742" x2="35531" y2="63124"/>
                        <a14:backgroundMark x1="38608" y1="46699" x2="34799" y2="53945"/>
                        <a14:backgroundMark x1="35531" y1="38325" x2="41905" y2="40097"/>
                        <a14:backgroundMark x1="38535" y1="43961" x2="36044" y2="48953"/>
                        <a14:backgroundMark x1="51355" y1="38808" x2="49670" y2="44767"/>
                        <a14:backgroundMark x1="46593" y1="40741" x2="52821" y2="43961"/>
                        <a14:backgroundMark x1="47985" y1="38647" x2="57363" y2="42995"/>
                        <a14:backgroundMark x1="59414" y1="44767" x2="54579" y2="57488"/>
                        <a14:backgroundMark x1="54579" y1="57488" x2="54872" y2="57649"/>
                        <a14:backgroundMark x1="66081" y1="7246" x2="67718" y2="8071"/>
                        <a14:backgroundMark x1="69913" y1="15414" x2="69963" y2="16425"/>
                        <a14:backgroundMark x1="69597" y1="9018" x2="69642" y2="9933"/>
                        <a14:backgroundMark x1="69963" y1="16425" x2="69011" y2="21256"/>
                        <a14:backgroundMark x1="69011" y1="21256" x2="67546" y2="21256"/>
                        <a14:backgroundMark x1="64469" y1="19324" x2="64469" y2="15298"/>
                        <a14:backgroundMark x1="62344" y1="8535" x2="61054" y2="12274"/>
                        <a14:backgroundMark x1="60933" y1="15624" x2="61319" y2="20290"/>
                        <a14:backgroundMark x1="61319" y1="20290" x2="62418" y2="20451"/>
                        <a14:backgroundMark x1="67473" y1="11111" x2="67619" y2="16103"/>
                        <a14:backgroundMark x1="69597" y1="22383" x2="69963" y2="23027"/>
                        <a14:backgroundMark x1="69451" y1="23027" x2="69890" y2="24155"/>
                        <a14:backgroundMark x1="70037" y1="27697" x2="70037" y2="27697"/>
                        <a14:backgroundMark x1="48132" y1="22061" x2="50476" y2="21900"/>
                        <a14:backgroundMark x1="52712" y1="10005" x2="52967" y2="10628"/>
                        <a14:backgroundMark x1="42228" y1="19761" x2="42125" y2="20612"/>
                        <a14:backgroundMark x1="31355" y1="21739" x2="30916" y2="35588"/>
                        <a14:backgroundMark x1="31062" y1="35588" x2="30037" y2="44283"/>
                        <a14:backgroundMark x1="52894" y1="7729" x2="52229" y2="15433"/>
                        <a14:backgroundMark x1="52235" y1="15946" x2="53187" y2="8696"/>
                        <a14:backgroundMark x1="53187" y1="8696" x2="53040" y2="8535"/>
                        <a14:backgroundMark x1="48059" y1="8696" x2="48645" y2="8213"/>
                        <a14:backgroundMark x1="48352" y1="9662" x2="46740" y2="17552"/>
                        <a14:backgroundMark x1="46740" y1="17552" x2="49158" y2="8857"/>
                        <a14:backgroundMark x1="49158" y1="8857" x2="47326" y2="8213"/>
                      </a14:backgroundRemoval>
                    </a14:imgEffect>
                  </a14:imgLayer>
                </a14:imgProps>
              </a:ext>
            </a:extLst>
          </a:blip>
          <a:srcRect l="27692" t="3352" r="27713" b="3198"/>
          <a:stretch/>
        </p:blipFill>
        <p:spPr>
          <a:xfrm>
            <a:off x="5603276" y="17216885"/>
            <a:ext cx="2877012" cy="276790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01EBE49-FC6F-91AF-988B-CF5590D4F25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091" b="83827" l="13825" r="95582">
                        <a14:foregroundMark x1="61850" y1="45243" x2="63462" y2="52220"/>
                        <a14:foregroundMark x1="63462" y1="52220" x2="60603" y2="56871"/>
                        <a14:foregroundMark x1="72089" y1="54123" x2="75364" y2="54123"/>
                        <a14:foregroundMark x1="78067" y1="50846" x2="95582" y2="27273"/>
                        <a14:foregroundMark x1="95686" y1="47569" x2="71466" y2="54651"/>
                        <a14:foregroundMark x1="71466" y1="54651" x2="63202" y2="51374"/>
                        <a14:foregroundMark x1="40800" y1="61205" x2="25936" y2="62262"/>
                        <a14:foregroundMark x1="25936" y1="62262" x2="21830" y2="65433"/>
                        <a14:foregroundMark x1="21830" y1="65433" x2="17152" y2="77061"/>
                        <a14:foregroundMark x1="17152" y1="77061" x2="13877" y2="78647"/>
                        <a14:foregroundMark x1="14865" y1="77378" x2="16216" y2="79281"/>
                        <a14:foregroundMark x1="15073" y1="76956" x2="16840" y2="79281"/>
                        <a14:foregroundMark x1="16008" y1="77378" x2="15593" y2="80233"/>
                        <a14:foregroundMark x1="18347" y1="78858" x2="22869" y2="84989"/>
                        <a14:foregroundMark x1="22869" y1="84989" x2="26975" y2="86786"/>
                        <a14:foregroundMark x1="26975" y1="86786" x2="31497" y2="83827"/>
                        <a14:foregroundMark x1="31497" y1="83827" x2="39449" y2="69767"/>
                        <a14:foregroundMark x1="39449" y1="69767" x2="41736" y2="62791"/>
                      </a14:backgroundRemoval>
                    </a14:imgEffect>
                  </a14:imgLayer>
                </a14:imgProps>
              </a:ext>
            </a:extLst>
          </a:blip>
          <a:srcRect l="10609" t="9674" r="4519" b="10281"/>
          <a:stretch/>
        </p:blipFill>
        <p:spPr>
          <a:xfrm>
            <a:off x="5925508" y="22303622"/>
            <a:ext cx="2751668" cy="169334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285ACE8-001C-321A-A79F-9C73B810C62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91" b="89917" l="1111" r="90000">
                        <a14:foregroundMark x1="24331" y1="24577" x2="39097" y2="18871"/>
                        <a14:foregroundMark x1="556" y1="33765" x2="14198" y2="28493"/>
                        <a14:foregroundMark x1="39097" y1="18871" x2="52639" y2="31082"/>
                        <a14:foregroundMark x1="52639" y1="31082" x2="52153" y2="40426"/>
                        <a14:foregroundMark x1="52153" y1="40426" x2="46042" y2="46901"/>
                        <a14:foregroundMark x1="46042" y1="46901" x2="6736" y2="68548"/>
                        <a14:foregroundMark x1="6736" y1="68548" x2="3958" y2="65495"/>
                        <a14:foregroundMark x1="3958" y1="65495" x2="1250" y2="56429"/>
                        <a14:foregroundMark x1="1250" y1="56429" x2="1111" y2="33488"/>
                        <a14:foregroundMark x1="30486" y1="34228" x2="27708" y2="41258"/>
                        <a14:foregroundMark x1="27708" y1="41258" x2="6875" y2="59667"/>
                        <a14:foregroundMark x1="6875" y1="59667" x2="6181" y2="59759"/>
                        <a14:foregroundMark x1="42708" y1="30897" x2="13125" y2="61702"/>
                        <a14:foregroundMark x1="34167" y1="32100" x2="1389" y2="47549"/>
                        <a14:foregroundMark x1="31736" y1="28400" x2="6389" y2="45791"/>
                        <a14:foregroundMark x1="42222" y1="36725" x2="22986" y2="54302"/>
                        <a14:foregroundMark x1="45486" y1="38668" x2="18125" y2="54487"/>
                        <a14:foregroundMark x1="45000" y1="44958" x2="13681" y2="55227"/>
                        <a14:foregroundMark x1="41944" y1="44681" x2="17778" y2="57077"/>
                        <a14:foregroundMark x1="35208" y1="26735" x2="17500" y2="46068"/>
                        <a14:foregroundMark x1="17500" y1="46068" x2="17500" y2="46068"/>
                        <a14:foregroundMark x1="36319" y1="31267" x2="3819" y2="54209"/>
                        <a14:foregroundMark x1="3819" y1="54209" x2="3819" y2="54209"/>
                        <a14:foregroundMark x1="32986" y1="29325" x2="9792" y2="48936"/>
                        <a14:foregroundMark x1="9792" y1="48936" x2="9792" y2="48936"/>
                        <a14:foregroundMark x1="37153" y1="30620" x2="15278" y2="47826"/>
                        <a14:foregroundMark x1="15278" y1="47826" x2="15278" y2="47826"/>
                        <a14:foregroundMark x1="34792" y1="28215" x2="26181" y2="39315"/>
                        <a14:foregroundMark x1="26181" y1="39315" x2="26181" y2="39315"/>
                        <a14:foregroundMark x1="41111" y1="25624" x2="28611" y2="40981"/>
                        <a14:foregroundMark x1="28611" y1="40981" x2="28611" y2="40981"/>
                        <a14:foregroundMark x1="35208" y1="24237" x2="32222" y2="33858"/>
                        <a14:foregroundMark x1="32222" y1="33858" x2="32222" y2="33858"/>
                        <a14:foregroundMark x1="39375" y1="26920" x2="38264" y2="34505"/>
                        <a14:foregroundMark x1="37569" y1="25809" x2="39444" y2="32747"/>
                        <a14:foregroundMark x1="39444" y1="32747" x2="39444" y2="32747"/>
                        <a14:foregroundMark x1="38681" y1="26920" x2="40486" y2="35060"/>
                        <a14:foregroundMark x1="40486" y1="35060" x2="40486" y2="35060"/>
                        <a14:foregroundMark x1="37778" y1="21647" x2="40278" y2="34228"/>
                        <a14:foregroundMark x1="40278" y1="34228" x2="40278" y2="34228"/>
                        <a14:foregroundMark x1="40347" y1="27197" x2="42986" y2="40241"/>
                        <a14:foregroundMark x1="42986" y1="40241" x2="42986" y2="40241"/>
                        <a14:foregroundMark x1="37431" y1="22294" x2="28056" y2="39038"/>
                        <a14:foregroundMark x1="28056" y1="39038" x2="28056" y2="39038"/>
                        <a14:foregroundMark x1="35833" y1="28030" x2="2649" y2="64433"/>
                        <a14:foregroundMark x1="29722" y1="41998" x2="26111" y2="47641"/>
                        <a14:foregroundMark x1="27292" y1="24884" x2="8403" y2="34690"/>
                        <a14:foregroundMark x1="8403" y1="34690" x2="8125" y2="35060"/>
                        <a14:backgroundMark x1="74097" y1="14986" x2="54514" y2="13228"/>
                        <a14:backgroundMark x1="40613" y1="23030" x2="39975" y2="23480"/>
                        <a14:backgroundMark x1="54514" y1="13228" x2="44088" y2="20580"/>
                        <a14:backgroundMark x1="17529" y1="65035" x2="21597" y2="85569"/>
                        <a14:backgroundMark x1="21597" y1="85569" x2="36250" y2="70768"/>
                        <a14:backgroundMark x1="53952" y1="39964" x2="69583" y2="12766"/>
                        <a14:backgroundMark x1="53062" y1="41514" x2="53610" y2="40560"/>
                        <a14:backgroundMark x1="36250" y1="70768" x2="51707" y2="43871"/>
                        <a14:backgroundMark x1="69583" y1="12766" x2="57569" y2="59112"/>
                        <a14:backgroundMark x1="57569" y1="59112" x2="66597" y2="44773"/>
                        <a14:backgroundMark x1="66597" y1="44773" x2="54514" y2="73913"/>
                        <a14:backgroundMark x1="54514" y1="73913" x2="85833" y2="73821"/>
                        <a14:backgroundMark x1="32500" y1="60962" x2="24861" y2="73636"/>
                        <a14:backgroundMark x1="24861" y1="73636" x2="26458" y2="79093"/>
                        <a14:backgroundMark x1="26458" y1="79093" x2="28889" y2="76411"/>
                        <a14:backgroundMark x1="78056" y1="24514" x2="64653" y2="26087"/>
                        <a14:backgroundMark x1="19514" y1="67808" x2="208" y2="77428"/>
                        <a14:backgroundMark x1="69" y1="62720" x2="1667" y2="67160"/>
                        <a14:backgroundMark x1="14097" y1="21924" x2="38611" y2="15634"/>
                        <a14:backgroundMark x1="47847" y1="18686" x2="64722" y2="35800"/>
                        <a14:backgroundMark x1="27778" y1="19149" x2="27153" y2="20074"/>
                        <a14:backgroundMark x1="26458" y1="21369" x2="13264" y2="26920"/>
                        <a14:backgroundMark x1="13264" y1="26920" x2="13264" y2="26920"/>
                      </a14:backgroundRemoval>
                    </a14:imgEffect>
                  </a14:imgLayer>
                </a14:imgProps>
              </a:ext>
            </a:extLst>
          </a:blip>
          <a:srcRect t="17733" r="46426" b="28967"/>
          <a:stretch/>
        </p:blipFill>
        <p:spPr>
          <a:xfrm>
            <a:off x="5835208" y="20571052"/>
            <a:ext cx="2424889" cy="1811052"/>
          </a:xfrm>
          <a:prstGeom prst="rect">
            <a:avLst/>
          </a:prstGeom>
        </p:spPr>
      </p:pic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D74FAA52-BA92-C48C-6886-968E716EA54C}"/>
              </a:ext>
            </a:extLst>
          </p:cNvPr>
          <p:cNvSpPr/>
          <p:nvPr/>
        </p:nvSpPr>
        <p:spPr>
          <a:xfrm rot="19834005">
            <a:off x="5782696" y="23176043"/>
            <a:ext cx="124148" cy="37394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37312A2B-9572-1D2F-41BA-60EBB02AE2AB}"/>
              </a:ext>
            </a:extLst>
          </p:cNvPr>
          <p:cNvSpPr/>
          <p:nvPr/>
        </p:nvSpPr>
        <p:spPr>
          <a:xfrm rot="2322092">
            <a:off x="6224621" y="23184657"/>
            <a:ext cx="124148" cy="37394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화살표: 오른쪽으로 구부러짐 51">
            <a:extLst>
              <a:ext uri="{FF2B5EF4-FFF2-40B4-BE49-F238E27FC236}">
                <a16:creationId xmlns:a16="http://schemas.microsoft.com/office/drawing/2014/main" id="{93963001-5768-589C-EAD0-9E9C4CC88EA5}"/>
              </a:ext>
            </a:extLst>
          </p:cNvPr>
          <p:cNvSpPr/>
          <p:nvPr/>
        </p:nvSpPr>
        <p:spPr>
          <a:xfrm rot="10800000">
            <a:off x="3219198" y="12794238"/>
            <a:ext cx="489425" cy="589111"/>
          </a:xfrm>
          <a:prstGeom prst="curvedRightArrow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6CD5B625-DC92-7959-C7E6-D38B6D68204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44" b="91528" l="93" r="91852">
                        <a14:foregroundMark x1="50463" y1="90486" x2="61111" y2="89097"/>
                        <a14:foregroundMark x1="61111" y1="89097" x2="61481" y2="88889"/>
                        <a14:foregroundMark x1="63333" y1="90208" x2="68889" y2="93194"/>
                        <a14:foregroundMark x1="68889" y1="93194" x2="73519" y2="91528"/>
                        <a14:foregroundMark x1="73519" y1="91528" x2="66852" y2="75556"/>
                        <a14:foregroundMark x1="80278" y1="78403" x2="89352" y2="77708"/>
                        <a14:foregroundMark x1="89352" y1="77708" x2="87315" y2="72500"/>
                        <a14:foregroundMark x1="91389" y1="77222" x2="92037" y2="77431"/>
                        <a14:foregroundMark x1="11389" y1="34028" x2="6574" y2="26389"/>
                        <a14:foregroundMark x1="6574" y1="26389" x2="93" y2="16667"/>
                        <a14:foregroundMark x1="556" y1="12847" x2="31944" y2="4861"/>
                        <a14:foregroundMark x1="58426" y1="21181" x2="52778" y2="10486"/>
                        <a14:foregroundMark x1="54815" y1="6736" x2="61204" y2="10972"/>
                        <a14:foregroundMark x1="61204" y1="10972" x2="61296" y2="11111"/>
                        <a14:foregroundMark x1="56759" y1="4792" x2="57037" y2="4444"/>
                        <a14:foregroundMark x1="57130" y1="6875" x2="57130" y2="6875"/>
                        <a14:foregroundMark x1="76204" y1="89444" x2="76204" y2="89444"/>
                        <a14:foregroundMark x1="76852" y1="89028" x2="76852" y2="89028"/>
                        <a14:backgroundMark x1="38519" y1="78542" x2="33889" y2="71250"/>
                        <a14:backgroundMark x1="33889" y1="71250" x2="1852" y2="28333"/>
                        <a14:backgroundMark x1="1852" y1="28333" x2="3426" y2="43611"/>
                        <a14:backgroundMark x1="3426" y1="43611" x2="17500" y2="64514"/>
                        <a14:backgroundMark x1="17500" y1="64514" x2="17778" y2="64653"/>
                      </a14:backgroundRemoval>
                    </a14:imgEffect>
                  </a14:imgLayer>
                </a14:imgProps>
              </a:ext>
            </a:extLst>
          </a:blip>
          <a:srcRect l="-340" t="2106" r="7942" b="5222"/>
          <a:stretch/>
        </p:blipFill>
        <p:spPr>
          <a:xfrm rot="6601207">
            <a:off x="15462517" y="15873478"/>
            <a:ext cx="2724410" cy="363254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D5EF733-21E8-6064-5C98-A65B10770B6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3967" l="10000" r="99650">
                        <a14:foregroundMark x1="20700" y1="35900" x2="59350" y2="32367"/>
                        <a14:foregroundMark x1="43925" y1="33267" x2="60125" y2="29833"/>
                        <a14:foregroundMark x1="86100" y1="87000" x2="91750" y2="92667"/>
                        <a14:foregroundMark x1="91750" y1="92667" x2="96150" y2="93967"/>
                        <a14:foregroundMark x1="96150" y1="93967" x2="99650" y2="93267"/>
                        <a14:foregroundMark x1="89700" y1="64933" x2="91850" y2="66867"/>
                        <a14:foregroundMark x1="70325" y1="66067" x2="85325" y2="79667"/>
                        <a14:foregroundMark x1="85325" y1="79667" x2="85325" y2="79667"/>
                        <a14:foregroundMark x1="83625" y1="77500" x2="62625" y2="58767"/>
                        <a14:foregroundMark x1="62625" y1="58767" x2="62625" y2="58767"/>
                        <a14:foregroundMark x1="73925" y1="67667" x2="49250" y2="44700"/>
                        <a14:foregroundMark x1="49250" y1="44700" x2="49250" y2="44700"/>
                        <a14:foregroundMark x1="73075" y1="37400" x2="80025" y2="35333"/>
                        <a14:foregroundMark x1="74525" y1="39800" x2="78550" y2="39433"/>
                        <a14:foregroundMark x1="20550" y1="35800" x2="29575" y2="48000"/>
                        <a14:foregroundMark x1="29575" y1="48000" x2="31050" y2="48767"/>
                        <a14:foregroundMark x1="29700" y1="52667" x2="33925" y2="65767"/>
                        <a14:foregroundMark x1="33925" y1="65767" x2="35525" y2="65900"/>
                        <a14:backgroundMark x1="29650" y1="80967" x2="44425" y2="91033"/>
                        <a14:backgroundMark x1="28725" y1="70300" x2="34350" y2="75500"/>
                      </a14:backgroundRemoval>
                    </a14:imgEffect>
                  </a14:imgLayer>
                </a14:imgProps>
              </a:ext>
            </a:extLst>
          </a:blip>
          <a:srcRect l="17039" t="16102"/>
          <a:stretch/>
        </p:blipFill>
        <p:spPr>
          <a:xfrm>
            <a:off x="15040307" y="20590903"/>
            <a:ext cx="5171457" cy="311211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B6D07A6-39CB-FA1B-22C5-1A61402E6AF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>
                        <a14:foregroundMark x1="28975" y1="12367" x2="23850" y2="16267"/>
                        <a14:foregroundMark x1="23850" y1="16267" x2="30225" y2="21967"/>
                        <a14:foregroundMark x1="30225" y1="21967" x2="31000" y2="14600"/>
                        <a14:foregroundMark x1="31000" y1="14600" x2="28500" y2="11833"/>
                        <a14:foregroundMark x1="23975" y1="22800" x2="29250" y2="26967"/>
                        <a14:foregroundMark x1="29250" y1="26967" x2="23675" y2="22233"/>
                        <a14:foregroundMark x1="23675" y1="22233" x2="26525" y2="27233"/>
                        <a14:foregroundMark x1="26525" y1="27233" x2="31125" y2="25467"/>
                        <a14:foregroundMark x1="31125" y1="25467" x2="33400" y2="22067"/>
                        <a14:foregroundMark x1="30000" y1="23633" x2="32300" y2="26367"/>
                        <a14:foregroundMark x1="23675" y1="28800" x2="30225" y2="27867"/>
                        <a14:foregroundMark x1="24375" y1="28900" x2="29900" y2="28167"/>
                        <a14:foregroundMark x1="29900" y1="28167" x2="31100" y2="27000"/>
                        <a14:foregroundMark x1="22950" y1="23433" x2="27525" y2="27133"/>
                        <a14:foregroundMark x1="27525" y1="27133" x2="29750" y2="24600"/>
                        <a14:foregroundMark x1="30550" y1="26900" x2="25523" y2="29268"/>
                        <a14:foregroundMark x1="25017" y1="29213" x2="24850" y2="28700"/>
                        <a14:foregroundMark x1="29702" y1="30985" x2="28887" y2="30716"/>
                        <a14:foregroundMark x1="26201" y1="29341" x2="30650" y2="28633"/>
                        <a14:foregroundMark x1="22100" y1="21933" x2="22675" y2="27467"/>
                        <a14:backgroundMark x1="11800" y1="31333" x2="21050" y2="60000"/>
                        <a14:backgroundMark x1="21050" y1="60000" x2="52525" y2="53533"/>
                        <a14:backgroundMark x1="52525" y1="53533" x2="53375" y2="71167"/>
                        <a14:backgroundMark x1="53375" y1="71167" x2="69200" y2="71600"/>
                        <a14:backgroundMark x1="69200" y1="71600" x2="76025" y2="78800"/>
                        <a14:backgroundMark x1="76025" y1="78800" x2="74225" y2="87000"/>
                        <a14:backgroundMark x1="74225" y1="87000" x2="51725" y2="77233"/>
                        <a14:backgroundMark x1="51725" y1="77233" x2="53450" y2="53000"/>
                        <a14:backgroundMark x1="53450" y1="53000" x2="48700" y2="41400"/>
                        <a14:backgroundMark x1="48700" y1="41400" x2="39875" y2="34233"/>
                        <a14:backgroundMark x1="39875" y1="34233" x2="38450" y2="22467"/>
                        <a14:backgroundMark x1="38450" y1="22467" x2="36400" y2="29600"/>
                        <a14:backgroundMark x1="34326" y1="33153" x2="29825" y2="40867"/>
                        <a14:backgroundMark x1="36400" y1="29600" x2="34620" y2="32649"/>
                        <a14:backgroundMark x1="29825" y1="40867" x2="19025" y2="33000"/>
                        <a14:backgroundMark x1="19025" y1="33000" x2="16975" y2="26033"/>
                        <a14:backgroundMark x1="16975" y1="26033" x2="13775" y2="32233"/>
                        <a14:backgroundMark x1="13775" y1="32233" x2="14450" y2="55867"/>
                        <a14:backgroundMark x1="14450" y1="55867" x2="48675" y2="52033"/>
                        <a14:backgroundMark x1="48675" y1="52033" x2="52400" y2="70700"/>
                        <a14:backgroundMark x1="52400" y1="70700" x2="45350" y2="76667"/>
                        <a14:backgroundMark x1="68200" y1="83100" x2="68200" y2="83100"/>
                        <a14:backgroundMark x1="68200" y1="83100" x2="33875" y2="58233"/>
                        <a14:backgroundMark x1="33875" y1="58233" x2="33875" y2="58233"/>
                        <a14:backgroundMark x1="14725" y1="65500" x2="14725" y2="68133"/>
                        <a14:backgroundMark x1="14725" y1="68133" x2="16150" y2="60867"/>
                        <a14:backgroundMark x1="16150" y1="60867" x2="16150" y2="60867"/>
                        <a14:backgroundMark x1="16150" y1="60867" x2="39800" y2="79200"/>
                        <a14:backgroundMark x1="39800" y1="79200" x2="39800" y2="79200"/>
                        <a14:backgroundMark x1="41075" y1="57600" x2="10700" y2="75833"/>
                        <a14:backgroundMark x1="10700" y1="75833" x2="10700" y2="75833"/>
                        <a14:backgroundMark x1="60375" y1="74367" x2="80925" y2="50967"/>
                        <a14:backgroundMark x1="80925" y1="50967" x2="80925" y2="50967"/>
                        <a14:backgroundMark x1="18525" y1="33333" x2="50250" y2="53000"/>
                        <a14:backgroundMark x1="50250" y1="53000" x2="50650" y2="53467"/>
                        <a14:backgroundMark x1="58400" y1="60967" x2="86675" y2="90533"/>
                        <a14:backgroundMark x1="86675" y1="90533" x2="86950" y2="91133"/>
                        <a14:backgroundMark x1="23250" y1="29767" x2="28500" y2="30333"/>
                        <a14:backgroundMark x1="28500" y1="30333" x2="32825" y2="27933"/>
                        <a14:backgroundMark x1="32825" y1="27933" x2="32400" y2="34333"/>
                        <a14:backgroundMark x1="32400" y1="34333" x2="26550" y2="34733"/>
                        <a14:backgroundMark x1="26550" y1="34733" x2="23650" y2="30133"/>
                        <a14:backgroundMark x1="29675" y1="31033" x2="35075" y2="32467"/>
                      </a14:backgroundRemoval>
                    </a14:imgEffect>
                  </a14:imgLayer>
                </a14:imgProps>
              </a:ext>
            </a:extLst>
          </a:blip>
          <a:srcRect l="18599" t="9806" r="64585" b="68621"/>
          <a:stretch/>
        </p:blipFill>
        <p:spPr>
          <a:xfrm>
            <a:off x="13983686" y="20806562"/>
            <a:ext cx="2038306" cy="1961325"/>
          </a:xfrm>
          <a:prstGeom prst="rect">
            <a:avLst/>
          </a:prstGeom>
        </p:spPr>
      </p:pic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7566CA27-3F27-1803-D16F-0EE73043B025}"/>
              </a:ext>
            </a:extLst>
          </p:cNvPr>
          <p:cNvSpPr/>
          <p:nvPr/>
        </p:nvSpPr>
        <p:spPr>
          <a:xfrm rot="20819274">
            <a:off x="14550329" y="20825135"/>
            <a:ext cx="124148" cy="37394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6799CBD2-F570-D94C-BF13-C354E5EC2192}"/>
              </a:ext>
            </a:extLst>
          </p:cNvPr>
          <p:cNvSpPr/>
          <p:nvPr/>
        </p:nvSpPr>
        <p:spPr>
          <a:xfrm rot="2616739">
            <a:off x="14981703" y="20911442"/>
            <a:ext cx="124148" cy="37394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1695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448</Words>
  <Application>Microsoft Office PowerPoint</Application>
  <PresentationFormat>사용자 지정</PresentationFormat>
  <Paragraphs>47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5" baseType="lpstr">
      <vt:lpstr>Arial</vt:lpstr>
      <vt:lpstr>Symbol</vt:lpstr>
      <vt:lpstr>맑은 고딕</vt:lpstr>
      <vt:lpstr>Office 테마</vt:lpstr>
      <vt:lpstr>PowerPoint 프레젠테이션</vt:lpstr>
    </vt:vector>
  </TitlesOfParts>
  <Manager/>
  <Company>Hewlett-Packard Company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seunghyeon</dc:creator>
  <cp:lastModifiedBy>tesla.jyg@gmail.com</cp:lastModifiedBy>
  <cp:revision>611</cp:revision>
  <dcterms:created xsi:type="dcterms:W3CDTF">2012-04-18T10:46:19Z</dcterms:created>
  <dcterms:modified xsi:type="dcterms:W3CDTF">2024-07-12T00:27:59Z</dcterms:modified>
  <cp:version/>
</cp:coreProperties>
</file>